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E5C_703A4657.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4"/>
  </p:sldMasterIdLst>
  <p:notesMasterIdLst>
    <p:notesMasterId r:id="rId29"/>
  </p:notesMasterIdLst>
  <p:sldIdLst>
    <p:sldId id="3682" r:id="rId5"/>
    <p:sldId id="277" r:id="rId6"/>
    <p:sldId id="3677" r:id="rId7"/>
    <p:sldId id="3678" r:id="rId8"/>
    <p:sldId id="3679" r:id="rId9"/>
    <p:sldId id="3681" r:id="rId10"/>
    <p:sldId id="3673" r:id="rId11"/>
    <p:sldId id="3676" r:id="rId12"/>
    <p:sldId id="3675" r:id="rId13"/>
    <p:sldId id="3672" r:id="rId14"/>
    <p:sldId id="3674" r:id="rId15"/>
    <p:sldId id="3655" r:id="rId16"/>
    <p:sldId id="3680" r:id="rId17"/>
    <p:sldId id="3664" r:id="rId18"/>
    <p:sldId id="3650" r:id="rId19"/>
    <p:sldId id="3661" r:id="rId20"/>
    <p:sldId id="3660" r:id="rId21"/>
    <p:sldId id="3652" r:id="rId22"/>
    <p:sldId id="3648" r:id="rId23"/>
    <p:sldId id="3658" r:id="rId24"/>
    <p:sldId id="3659" r:id="rId25"/>
    <p:sldId id="3662" r:id="rId26"/>
    <p:sldId id="3663" r:id="rId27"/>
    <p:sldId id="26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8E5F88-1257-4DBE-89B3-70603282A1ED}">
          <p14:sldIdLst>
            <p14:sldId id="3682"/>
            <p14:sldId id="277"/>
            <p14:sldId id="3677"/>
            <p14:sldId id="3678"/>
            <p14:sldId id="3679"/>
            <p14:sldId id="3681"/>
            <p14:sldId id="3673"/>
            <p14:sldId id="3676"/>
            <p14:sldId id="3675"/>
            <p14:sldId id="3672"/>
            <p14:sldId id="3674"/>
            <p14:sldId id="3655"/>
            <p14:sldId id="3680"/>
            <p14:sldId id="3664"/>
            <p14:sldId id="3650"/>
            <p14:sldId id="3661"/>
            <p14:sldId id="3660"/>
            <p14:sldId id="3652"/>
            <p14:sldId id="3648"/>
            <p14:sldId id="3658"/>
            <p14:sldId id="3659"/>
            <p14:sldId id="3662"/>
            <p14:sldId id="3663"/>
            <p14:sldId id="263"/>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BBEA391-3109-FB0C-674E-5E2FF3CE652C}" name="Guest User" initials="GU" userId="S::urn:spo:anon#336be9e2015d1e50d865eed73bfd1cffcc7683238d6e4b95d9b2cdff44e2824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lara Josipovic" initials="KJ" lastIdx="1" clrIdx="0">
    <p:extLst>
      <p:ext uri="{19B8F6BF-5375-455C-9EA6-DF929625EA0E}">
        <p15:presenceInfo xmlns:p15="http://schemas.microsoft.com/office/powerpoint/2012/main" userId="S::kjosipovic@wmo.int::3db77c78-b6f0-40c7-a5c2-2c2a2ad414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5F5F5"/>
    <a:srgbClr val="005BAA"/>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8D08E0-5BC6-0436-4481-309B642FAC4D}" v="2" dt="2024-03-27T16:32:52.827"/>
    <p1510:client id="{DF936953-3D5E-D8DB-AAA5-455DAA4A9DB4}" v="1194" dt="2024-03-26T17:01:45.6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336be9e2015d1e50d865eed73bfd1cffcc7683238d6e4b95d9b2cdff44e28249::" providerId="AD" clId="Web-{21948731-7D53-D53F-E3F4-7381945DE7E1}"/>
    <pc:docChg chg="modSld">
      <pc:chgData name="Guest User" userId="S::urn:spo:anon#336be9e2015d1e50d865eed73bfd1cffcc7683238d6e4b95d9b2cdff44e28249::" providerId="AD" clId="Web-{21948731-7D53-D53F-E3F4-7381945DE7E1}" dt="2024-03-22T08:22:21.986" v="6"/>
      <pc:docMkLst>
        <pc:docMk/>
      </pc:docMkLst>
      <pc:sldChg chg="mod modShow">
        <pc:chgData name="Guest User" userId="S::urn:spo:anon#336be9e2015d1e50d865eed73bfd1cffcc7683238d6e4b95d9b2cdff44e28249::" providerId="AD" clId="Web-{21948731-7D53-D53F-E3F4-7381945DE7E1}" dt="2024-03-22T08:22:21.986" v="6"/>
        <pc:sldMkLst>
          <pc:docMk/>
          <pc:sldMk cId="2652544197" sldId="285"/>
        </pc:sldMkLst>
      </pc:sldChg>
      <pc:sldChg chg="modSp">
        <pc:chgData name="Guest User" userId="S::urn:spo:anon#336be9e2015d1e50d865eed73bfd1cffcc7683238d6e4b95d9b2cdff44e28249::" providerId="AD" clId="Web-{21948731-7D53-D53F-E3F4-7381945DE7E1}" dt="2024-03-22T08:22:12.438" v="5" actId="20577"/>
        <pc:sldMkLst>
          <pc:docMk/>
          <pc:sldMk cId="3581349530" sldId="3657"/>
        </pc:sldMkLst>
        <pc:spChg chg="mod">
          <ac:chgData name="Guest User" userId="S::urn:spo:anon#336be9e2015d1e50d865eed73bfd1cffcc7683238d6e4b95d9b2cdff44e28249::" providerId="AD" clId="Web-{21948731-7D53-D53F-E3F4-7381945DE7E1}" dt="2024-03-22T08:22:12.438" v="5" actId="20577"/>
          <ac:spMkLst>
            <pc:docMk/>
            <pc:sldMk cId="3581349530" sldId="3657"/>
            <ac:spMk id="6" creationId="{AA7668B0-FD13-9E4F-6236-6FE12B56FB19}"/>
          </ac:spMkLst>
        </pc:spChg>
      </pc:sldChg>
    </pc:docChg>
  </pc:docChgLst>
  <pc:docChgLst>
    <pc:chgData name="Champika Gallage" userId="4a82e38a-957a-410d-b619-5a28fcbc3224" providerId="ADAL" clId="{AEED7292-7369-476A-A096-5B0BB6324915}"/>
    <pc:docChg chg="custSel addSld delSld modSld modSection">
      <pc:chgData name="Champika Gallage" userId="4a82e38a-957a-410d-b619-5a28fcbc3224" providerId="ADAL" clId="{AEED7292-7369-476A-A096-5B0BB6324915}" dt="2024-03-21T15:08:47.295" v="33" actId="680"/>
      <pc:docMkLst>
        <pc:docMk/>
      </pc:docMkLst>
      <pc:sldChg chg="delSp modSp mod">
        <pc:chgData name="Champika Gallage" userId="4a82e38a-957a-410d-b619-5a28fcbc3224" providerId="ADAL" clId="{AEED7292-7369-476A-A096-5B0BB6324915}" dt="2024-03-21T15:03:40.802" v="2" actId="1076"/>
        <pc:sldMkLst>
          <pc:docMk/>
          <pc:sldMk cId="1088218460" sldId="277"/>
        </pc:sldMkLst>
        <pc:spChg chg="mod">
          <ac:chgData name="Champika Gallage" userId="4a82e38a-957a-410d-b619-5a28fcbc3224" providerId="ADAL" clId="{AEED7292-7369-476A-A096-5B0BB6324915}" dt="2024-03-21T15:03:40.802" v="2" actId="1076"/>
          <ac:spMkLst>
            <pc:docMk/>
            <pc:sldMk cId="1088218460" sldId="277"/>
            <ac:spMk id="6" creationId="{C8461C19-E495-4638-9078-AC28B05A0BE5}"/>
          </ac:spMkLst>
        </pc:spChg>
        <pc:picChg chg="del">
          <ac:chgData name="Champika Gallage" userId="4a82e38a-957a-410d-b619-5a28fcbc3224" providerId="ADAL" clId="{AEED7292-7369-476A-A096-5B0BB6324915}" dt="2024-03-21T15:02:55.749" v="0" actId="478"/>
          <ac:picMkLst>
            <pc:docMk/>
            <pc:sldMk cId="1088218460" sldId="277"/>
            <ac:picMk id="9" creationId="{F62D0AEF-2FE4-1A68-98DC-A53EAD3902B7}"/>
          </ac:picMkLst>
        </pc:picChg>
      </pc:sldChg>
      <pc:sldChg chg="addSp delSp modSp add mod setBg">
        <pc:chgData name="Champika Gallage" userId="4a82e38a-957a-410d-b619-5a28fcbc3224" providerId="ADAL" clId="{AEED7292-7369-476A-A096-5B0BB6324915}" dt="2024-03-21T15:07:09.672" v="31" actId="14100"/>
        <pc:sldMkLst>
          <pc:docMk/>
          <pc:sldMk cId="3581349530" sldId="3657"/>
        </pc:sldMkLst>
        <pc:spChg chg="del">
          <ac:chgData name="Champika Gallage" userId="4a82e38a-957a-410d-b619-5a28fcbc3224" providerId="ADAL" clId="{AEED7292-7369-476A-A096-5B0BB6324915}" dt="2024-03-21T15:05:26.496" v="9" actId="478"/>
          <ac:spMkLst>
            <pc:docMk/>
            <pc:sldMk cId="3581349530" sldId="3657"/>
            <ac:spMk id="2" creationId="{F4BE840D-3C4D-7997-08D1-67196CE749B4}"/>
          </ac:spMkLst>
        </pc:spChg>
        <pc:spChg chg="mod">
          <ac:chgData name="Champika Gallage" userId="4a82e38a-957a-410d-b619-5a28fcbc3224" providerId="ADAL" clId="{AEED7292-7369-476A-A096-5B0BB6324915}" dt="2024-03-21T15:05:52.262" v="14"/>
          <ac:spMkLst>
            <pc:docMk/>
            <pc:sldMk cId="3581349530" sldId="3657"/>
            <ac:spMk id="4" creationId="{5E2BEC8D-907A-E44A-5591-D25EFC947D06}"/>
          </ac:spMkLst>
        </pc:spChg>
        <pc:spChg chg="add mod">
          <ac:chgData name="Champika Gallage" userId="4a82e38a-957a-410d-b619-5a28fcbc3224" providerId="ADAL" clId="{AEED7292-7369-476A-A096-5B0BB6324915}" dt="2024-03-21T15:07:09.672" v="31" actId="14100"/>
          <ac:spMkLst>
            <pc:docMk/>
            <pc:sldMk cId="3581349530" sldId="3657"/>
            <ac:spMk id="6" creationId="{AA7668B0-FD13-9E4F-6236-6FE12B56FB19}"/>
          </ac:spMkLst>
        </pc:spChg>
      </pc:sldChg>
      <pc:sldChg chg="del">
        <pc:chgData name="Champika Gallage" userId="4a82e38a-957a-410d-b619-5a28fcbc3224" providerId="ADAL" clId="{AEED7292-7369-476A-A096-5B0BB6324915}" dt="2024-03-21T15:04:34.620" v="7" actId="2696"/>
        <pc:sldMkLst>
          <pc:docMk/>
          <pc:sldMk cId="2474285151" sldId="3665"/>
        </pc:sldMkLst>
      </pc:sldChg>
      <pc:sldChg chg="add setBg">
        <pc:chgData name="Champika Gallage" userId="4a82e38a-957a-410d-b619-5a28fcbc3224" providerId="ADAL" clId="{AEED7292-7369-476A-A096-5B0BB6324915}" dt="2024-03-21T15:03:57.134" v="3"/>
        <pc:sldMkLst>
          <pc:docMk/>
          <pc:sldMk cId="3418724983" sldId="3666"/>
        </pc:sldMkLst>
      </pc:sldChg>
      <pc:sldChg chg="add setBg">
        <pc:chgData name="Champika Gallage" userId="4a82e38a-957a-410d-b619-5a28fcbc3224" providerId="ADAL" clId="{AEED7292-7369-476A-A096-5B0BB6324915}" dt="2024-03-21T15:04:06.533" v="4"/>
        <pc:sldMkLst>
          <pc:docMk/>
          <pc:sldMk cId="1633541624" sldId="3667"/>
        </pc:sldMkLst>
      </pc:sldChg>
      <pc:sldChg chg="add setBg">
        <pc:chgData name="Champika Gallage" userId="4a82e38a-957a-410d-b619-5a28fcbc3224" providerId="ADAL" clId="{AEED7292-7369-476A-A096-5B0BB6324915}" dt="2024-03-21T15:04:17.972" v="5"/>
        <pc:sldMkLst>
          <pc:docMk/>
          <pc:sldMk cId="2825305741" sldId="3668"/>
        </pc:sldMkLst>
      </pc:sldChg>
      <pc:sldChg chg="add setBg">
        <pc:chgData name="Champika Gallage" userId="4a82e38a-957a-410d-b619-5a28fcbc3224" providerId="ADAL" clId="{AEED7292-7369-476A-A096-5B0BB6324915}" dt="2024-03-21T15:04:31.239" v="6"/>
        <pc:sldMkLst>
          <pc:docMk/>
          <pc:sldMk cId="1578052796" sldId="3669"/>
        </pc:sldMkLst>
      </pc:sldChg>
      <pc:sldChg chg="new">
        <pc:chgData name="Champika Gallage" userId="4a82e38a-957a-410d-b619-5a28fcbc3224" providerId="ADAL" clId="{AEED7292-7369-476A-A096-5B0BB6324915}" dt="2024-03-21T15:08:42.584" v="32" actId="680"/>
        <pc:sldMkLst>
          <pc:docMk/>
          <pc:sldMk cId="3151605804" sldId="3670"/>
        </pc:sldMkLst>
      </pc:sldChg>
      <pc:sldChg chg="new">
        <pc:chgData name="Champika Gallage" userId="4a82e38a-957a-410d-b619-5a28fcbc3224" providerId="ADAL" clId="{AEED7292-7369-476A-A096-5B0BB6324915}" dt="2024-03-21T15:08:47.295" v="33" actId="680"/>
        <pc:sldMkLst>
          <pc:docMk/>
          <pc:sldMk cId="3098499001" sldId="3671"/>
        </pc:sldMkLst>
      </pc:sldChg>
    </pc:docChg>
  </pc:docChgLst>
  <pc:docChgLst>
    <pc:chgData name="Champika Gallage" userId="S::cgallage@wmo.int::4a82e38a-957a-410d-b619-5a28fcbc3224" providerId="AD" clId="Web-{DF936953-3D5E-D8DB-AAA5-455DAA4A9DB4}"/>
    <pc:docChg chg="addSld modSld sldOrd modSection">
      <pc:chgData name="Champika Gallage" userId="S::cgallage@wmo.int::4a82e38a-957a-410d-b619-5a28fcbc3224" providerId="AD" clId="Web-{DF936953-3D5E-D8DB-AAA5-455DAA4A9DB4}" dt="2024-03-26T17:01:45.637" v="630" actId="20577"/>
      <pc:docMkLst>
        <pc:docMk/>
      </pc:docMkLst>
      <pc:sldChg chg="modSp">
        <pc:chgData name="Champika Gallage" userId="S::cgallage@wmo.int::4a82e38a-957a-410d-b619-5a28fcbc3224" providerId="AD" clId="Web-{DF936953-3D5E-D8DB-AAA5-455DAA4A9DB4}" dt="2024-03-26T17:01:45.637" v="630" actId="20577"/>
        <pc:sldMkLst>
          <pc:docMk/>
          <pc:sldMk cId="869583262" sldId="3663"/>
        </pc:sldMkLst>
        <pc:spChg chg="mod">
          <ac:chgData name="Champika Gallage" userId="S::cgallage@wmo.int::4a82e38a-957a-410d-b619-5a28fcbc3224" providerId="AD" clId="Web-{DF936953-3D5E-D8DB-AAA5-455DAA4A9DB4}" dt="2024-03-26T17:01:45.637" v="630" actId="20577"/>
          <ac:spMkLst>
            <pc:docMk/>
            <pc:sldMk cId="869583262" sldId="3663"/>
            <ac:spMk id="4" creationId="{6394508C-A97C-C2F1-FDFD-9B4F721C1354}"/>
          </ac:spMkLst>
        </pc:spChg>
      </pc:sldChg>
      <pc:sldChg chg="addSp delSp modSp add ord replId">
        <pc:chgData name="Champika Gallage" userId="S::cgallage@wmo.int::4a82e38a-957a-410d-b619-5a28fcbc3224" providerId="AD" clId="Web-{DF936953-3D5E-D8DB-AAA5-455DAA4A9DB4}" dt="2024-03-26T17:01:38.715" v="628" actId="20577"/>
        <pc:sldMkLst>
          <pc:docMk/>
          <pc:sldMk cId="4241071324" sldId="3682"/>
        </pc:sldMkLst>
        <pc:spChg chg="mod">
          <ac:chgData name="Champika Gallage" userId="S::cgallage@wmo.int::4a82e38a-957a-410d-b619-5a28fcbc3224" providerId="AD" clId="Web-{DF936953-3D5E-D8DB-AAA5-455DAA4A9DB4}" dt="2024-03-26T17:01:38.715" v="628" actId="20577"/>
          <ac:spMkLst>
            <pc:docMk/>
            <pc:sldMk cId="4241071324" sldId="3682"/>
            <ac:spMk id="2" creationId="{549B3018-447F-8CFB-575B-0163A238CDB9}"/>
          </ac:spMkLst>
        </pc:spChg>
        <pc:spChg chg="mod">
          <ac:chgData name="Champika Gallage" userId="S::cgallage@wmo.int::4a82e38a-957a-410d-b619-5a28fcbc3224" providerId="AD" clId="Web-{DF936953-3D5E-D8DB-AAA5-455DAA4A9DB4}" dt="2024-03-26T12:22:05.287" v="7" actId="20577"/>
          <ac:spMkLst>
            <pc:docMk/>
            <pc:sldMk cId="4241071324" sldId="3682"/>
            <ac:spMk id="4" creationId="{EBE915B5-8098-3951-D796-D09636E6AC0D}"/>
          </ac:spMkLst>
        </pc:spChg>
        <pc:spChg chg="del">
          <ac:chgData name="Champika Gallage" userId="S::cgallage@wmo.int::4a82e38a-957a-410d-b619-5a28fcbc3224" providerId="AD" clId="Web-{DF936953-3D5E-D8DB-AAA5-455DAA4A9DB4}" dt="2024-03-26T12:42:04.360" v="398"/>
          <ac:spMkLst>
            <pc:docMk/>
            <pc:sldMk cId="4241071324" sldId="3682"/>
            <ac:spMk id="5" creationId="{E078C7BB-C82D-0D5A-26B9-0FD0CEDDBBE6}"/>
          </ac:spMkLst>
        </pc:spChg>
        <pc:picChg chg="add mod">
          <ac:chgData name="Champika Gallage" userId="S::cgallage@wmo.int::4a82e38a-957a-410d-b619-5a28fcbc3224" providerId="AD" clId="Web-{DF936953-3D5E-D8DB-AAA5-455DAA4A9DB4}" dt="2024-03-26T12:43:56.259" v="412" actId="1076"/>
          <ac:picMkLst>
            <pc:docMk/>
            <pc:sldMk cId="4241071324" sldId="3682"/>
            <ac:picMk id="3" creationId="{68A71048-793F-C8F3-261E-912067EA27E0}"/>
          </ac:picMkLst>
        </pc:picChg>
      </pc:sldChg>
    </pc:docChg>
  </pc:docChgLst>
  <pc:docChgLst>
    <pc:chgData name="Guest User" userId="S::urn:spo:anon#336be9e2015d1e50d865eed73bfd1cffcc7683238d6e4b95d9b2cdff44e28249::" providerId="AD" clId="Web-{E17F8ABE-1879-AB5F-E417-230BE711C2B9}"/>
    <pc:docChg chg="mod addSld modSection">
      <pc:chgData name="Guest User" userId="S::urn:spo:anon#336be9e2015d1e50d865eed73bfd1cffcc7683238d6e4b95d9b2cdff44e28249::" providerId="AD" clId="Web-{E17F8ABE-1879-AB5F-E417-230BE711C2B9}" dt="2024-03-22T14:41:52.220" v="2"/>
      <pc:docMkLst>
        <pc:docMk/>
      </pc:docMkLst>
      <pc:sldChg chg="add">
        <pc:chgData name="Guest User" userId="S::urn:spo:anon#336be9e2015d1e50d865eed73bfd1cffcc7683238d6e4b95d9b2cdff44e28249::" providerId="AD" clId="Web-{E17F8ABE-1879-AB5F-E417-230BE711C2B9}" dt="2024-03-22T14:40:54.812" v="0"/>
        <pc:sldMkLst>
          <pc:docMk/>
          <pc:sldMk cId="2226323530" sldId="3655"/>
        </pc:sldMkLst>
      </pc:sldChg>
      <pc:sldChg chg="addCm">
        <pc:chgData name="Guest User" userId="S::urn:spo:anon#336be9e2015d1e50d865eed73bfd1cffcc7683238d6e4b95d9b2cdff44e28249::" providerId="AD" clId="Web-{E17F8ABE-1879-AB5F-E417-230BE711C2B9}" dt="2024-03-22T14:41:52.220" v="2"/>
        <pc:sldMkLst>
          <pc:docMk/>
          <pc:sldMk cId="1882867287" sldId="3676"/>
        </pc:sldMkLst>
        <pc:extLst>
          <p:ext xmlns:p="http://schemas.openxmlformats.org/presentationml/2006/main" uri="{D6D511B9-2390-475A-947B-AFAB55BFBCF1}">
            <pc226:cmChg xmlns:pc226="http://schemas.microsoft.com/office/powerpoint/2022/06/main/command" chg="add">
              <pc226:chgData name="Guest User" userId="S::urn:spo:anon#336be9e2015d1e50d865eed73bfd1cffcc7683238d6e4b95d9b2cdff44e28249::" providerId="AD" clId="Web-{E17F8ABE-1879-AB5F-E417-230BE711C2B9}" dt="2024-03-22T14:41:52.220" v="2"/>
              <pc2:cmMkLst xmlns:pc2="http://schemas.microsoft.com/office/powerpoint/2019/9/main/command">
                <pc:docMk/>
                <pc:sldMk cId="1882867287" sldId="3676"/>
                <pc2:cmMk id="{4EC6129C-E891-4BB4-B5BE-6D682E169D56}"/>
              </pc2:cmMkLst>
            </pc226:cmChg>
          </p:ext>
        </pc:extLst>
      </pc:sldChg>
    </pc:docChg>
  </pc:docChgLst>
  <pc:docChgLst>
    <pc:chgData name="Champika Gallage" userId="S::cgallage@wmo.int::4a82e38a-957a-410d-b619-5a28fcbc3224" providerId="AD" clId="Web-{34DA48BA-42B1-CA0F-C7E1-DD2E818E4E47}"/>
    <pc:docChg chg="delSld modSld sldOrd modSection">
      <pc:chgData name="Champika Gallage" userId="S::cgallage@wmo.int::4a82e38a-957a-410d-b619-5a28fcbc3224" providerId="AD" clId="Web-{34DA48BA-42B1-CA0F-C7E1-DD2E818E4E47}" dt="2024-03-24T16:40:59.261" v="17" actId="20577"/>
      <pc:docMkLst>
        <pc:docMk/>
      </pc:docMkLst>
      <pc:sldChg chg="del">
        <pc:chgData name="Champika Gallage" userId="S::cgallage@wmo.int::4a82e38a-957a-410d-b619-5a28fcbc3224" providerId="AD" clId="Web-{34DA48BA-42B1-CA0F-C7E1-DD2E818E4E47}" dt="2024-03-24T16:38:28.378" v="3"/>
        <pc:sldMkLst>
          <pc:docMk/>
          <pc:sldMk cId="2652544197" sldId="285"/>
        </pc:sldMkLst>
      </pc:sldChg>
      <pc:sldChg chg="ord">
        <pc:chgData name="Champika Gallage" userId="S::cgallage@wmo.int::4a82e38a-957a-410d-b619-5a28fcbc3224" providerId="AD" clId="Web-{34DA48BA-42B1-CA0F-C7E1-DD2E818E4E47}" dt="2024-03-24T16:38:35.456" v="4"/>
        <pc:sldMkLst>
          <pc:docMk/>
          <pc:sldMk cId="4254542387" sldId="3650"/>
        </pc:sldMkLst>
      </pc:sldChg>
      <pc:sldChg chg="modSp">
        <pc:chgData name="Champika Gallage" userId="S::cgallage@wmo.int::4a82e38a-957a-410d-b619-5a28fcbc3224" providerId="AD" clId="Web-{34DA48BA-42B1-CA0F-C7E1-DD2E818E4E47}" dt="2024-03-24T16:40:05.351" v="12" actId="20577"/>
        <pc:sldMkLst>
          <pc:docMk/>
          <pc:sldMk cId="2833069196" sldId="3659"/>
        </pc:sldMkLst>
        <pc:spChg chg="mod">
          <ac:chgData name="Champika Gallage" userId="S::cgallage@wmo.int::4a82e38a-957a-410d-b619-5a28fcbc3224" providerId="AD" clId="Web-{34DA48BA-42B1-CA0F-C7E1-DD2E818E4E47}" dt="2024-03-24T16:40:05.351" v="12" actId="20577"/>
          <ac:spMkLst>
            <pc:docMk/>
            <pc:sldMk cId="2833069196" sldId="3659"/>
            <ac:spMk id="5" creationId="{E14B4307-EEE8-C773-1497-C38BBD16C534}"/>
          </ac:spMkLst>
        </pc:spChg>
      </pc:sldChg>
      <pc:sldChg chg="modSp">
        <pc:chgData name="Champika Gallage" userId="S::cgallage@wmo.int::4a82e38a-957a-410d-b619-5a28fcbc3224" providerId="AD" clId="Web-{34DA48BA-42B1-CA0F-C7E1-DD2E818E4E47}" dt="2024-03-24T16:40:41.698" v="15" actId="1076"/>
        <pc:sldMkLst>
          <pc:docMk/>
          <pc:sldMk cId="1198049424" sldId="3662"/>
        </pc:sldMkLst>
        <pc:spChg chg="mod">
          <ac:chgData name="Champika Gallage" userId="S::cgallage@wmo.int::4a82e38a-957a-410d-b619-5a28fcbc3224" providerId="AD" clId="Web-{34DA48BA-42B1-CA0F-C7E1-DD2E818E4E47}" dt="2024-03-24T16:40:28.620" v="14" actId="20577"/>
          <ac:spMkLst>
            <pc:docMk/>
            <pc:sldMk cId="1198049424" sldId="3662"/>
            <ac:spMk id="5" creationId="{E14B4307-EEE8-C773-1497-C38BBD16C534}"/>
          </ac:spMkLst>
        </pc:spChg>
        <pc:graphicFrameChg chg="mod">
          <ac:chgData name="Champika Gallage" userId="S::cgallage@wmo.int::4a82e38a-957a-410d-b619-5a28fcbc3224" providerId="AD" clId="Web-{34DA48BA-42B1-CA0F-C7E1-DD2E818E4E47}" dt="2024-03-24T16:40:41.698" v="15" actId="1076"/>
          <ac:graphicFrameMkLst>
            <pc:docMk/>
            <pc:sldMk cId="1198049424" sldId="3662"/>
            <ac:graphicFrameMk id="2" creationId="{C9F21429-E0DA-4A54-6DA6-787CEBA4D23A}"/>
          </ac:graphicFrameMkLst>
        </pc:graphicFrameChg>
      </pc:sldChg>
      <pc:sldChg chg="modSp">
        <pc:chgData name="Champika Gallage" userId="S::cgallage@wmo.int::4a82e38a-957a-410d-b619-5a28fcbc3224" providerId="AD" clId="Web-{34DA48BA-42B1-CA0F-C7E1-DD2E818E4E47}" dt="2024-03-24T16:40:59.261" v="17" actId="20577"/>
        <pc:sldMkLst>
          <pc:docMk/>
          <pc:sldMk cId="869583262" sldId="3663"/>
        </pc:sldMkLst>
        <pc:spChg chg="mod">
          <ac:chgData name="Champika Gallage" userId="S::cgallage@wmo.int::4a82e38a-957a-410d-b619-5a28fcbc3224" providerId="AD" clId="Web-{34DA48BA-42B1-CA0F-C7E1-DD2E818E4E47}" dt="2024-03-24T16:40:59.261" v="17" actId="20577"/>
          <ac:spMkLst>
            <pc:docMk/>
            <pc:sldMk cId="869583262" sldId="3663"/>
            <ac:spMk id="5" creationId="{E14B4307-EEE8-C773-1497-C38BBD16C534}"/>
          </ac:spMkLst>
        </pc:spChg>
      </pc:sldChg>
      <pc:sldChg chg="modSp">
        <pc:chgData name="Champika Gallage" userId="S::cgallage@wmo.int::4a82e38a-957a-410d-b619-5a28fcbc3224" providerId="AD" clId="Web-{34DA48BA-42B1-CA0F-C7E1-DD2E818E4E47}" dt="2024-03-24T16:36:32.718" v="0"/>
        <pc:sldMkLst>
          <pc:docMk/>
          <pc:sldMk cId="619954878" sldId="3677"/>
        </pc:sldMkLst>
        <pc:spChg chg="mod">
          <ac:chgData name="Champika Gallage" userId="S::cgallage@wmo.int::4a82e38a-957a-410d-b619-5a28fcbc3224" providerId="AD" clId="Web-{34DA48BA-42B1-CA0F-C7E1-DD2E818E4E47}" dt="2024-03-24T16:36:32.718" v="0"/>
          <ac:spMkLst>
            <pc:docMk/>
            <pc:sldMk cId="619954878" sldId="3677"/>
            <ac:spMk id="2" creationId="{549B3018-447F-8CFB-575B-0163A238CDB9}"/>
          </ac:spMkLst>
        </pc:spChg>
      </pc:sldChg>
      <pc:sldChg chg="modSp">
        <pc:chgData name="Champika Gallage" userId="S::cgallage@wmo.int::4a82e38a-957a-410d-b619-5a28fcbc3224" providerId="AD" clId="Web-{34DA48BA-42B1-CA0F-C7E1-DD2E818E4E47}" dt="2024-03-24T16:38:24.534" v="2" actId="20577"/>
        <pc:sldMkLst>
          <pc:docMk/>
          <pc:sldMk cId="555981620" sldId="3680"/>
        </pc:sldMkLst>
        <pc:spChg chg="mod">
          <ac:chgData name="Champika Gallage" userId="S::cgallage@wmo.int::4a82e38a-957a-410d-b619-5a28fcbc3224" providerId="AD" clId="Web-{34DA48BA-42B1-CA0F-C7E1-DD2E818E4E47}" dt="2024-03-24T16:38:24.534" v="2" actId="20577"/>
          <ac:spMkLst>
            <pc:docMk/>
            <pc:sldMk cId="555981620" sldId="3680"/>
            <ac:spMk id="3" creationId="{03B3269F-1697-6766-5ECE-E3A1027F32BB}"/>
          </ac:spMkLst>
        </pc:spChg>
      </pc:sldChg>
    </pc:docChg>
  </pc:docChgLst>
  <pc:docChgLst>
    <pc:chgData name="Champika Gallage" userId="S::cgallage@wmo.int::4a82e38a-957a-410d-b619-5a28fcbc3224" providerId="AD" clId="Web-{D38D08E0-5BC6-0436-4481-309B642FAC4D}"/>
    <pc:docChg chg="modSld">
      <pc:chgData name="Champika Gallage" userId="S::cgallage@wmo.int::4a82e38a-957a-410d-b619-5a28fcbc3224" providerId="AD" clId="Web-{D38D08E0-5BC6-0436-4481-309B642FAC4D}" dt="2024-03-27T16:32:52.827" v="0" actId="20577"/>
      <pc:docMkLst>
        <pc:docMk/>
      </pc:docMkLst>
      <pc:sldChg chg="modSp">
        <pc:chgData name="Champika Gallage" userId="S::cgallage@wmo.int::4a82e38a-957a-410d-b619-5a28fcbc3224" providerId="AD" clId="Web-{D38D08E0-5BC6-0436-4481-309B642FAC4D}" dt="2024-03-27T16:32:52.827" v="0" actId="20577"/>
        <pc:sldMkLst>
          <pc:docMk/>
          <pc:sldMk cId="4241071324" sldId="3682"/>
        </pc:sldMkLst>
        <pc:spChg chg="mod">
          <ac:chgData name="Champika Gallage" userId="S::cgallage@wmo.int::4a82e38a-957a-410d-b619-5a28fcbc3224" providerId="AD" clId="Web-{D38D08E0-5BC6-0436-4481-309B642FAC4D}" dt="2024-03-27T16:32:52.827" v="0" actId="20577"/>
          <ac:spMkLst>
            <pc:docMk/>
            <pc:sldMk cId="4241071324" sldId="3682"/>
            <ac:spMk id="2" creationId="{549B3018-447F-8CFB-575B-0163A238CDB9}"/>
          </ac:spMkLst>
        </pc:spChg>
      </pc:sldChg>
    </pc:docChg>
  </pc:docChgLst>
  <pc:docChgLst>
    <pc:chgData name="Guest User" userId="S::urn:spo:anon#336be9e2015d1e50d865eed73bfd1cffcc7683238d6e4b95d9b2cdff44e28249::" providerId="AD" clId="Web-{F554D25A-30E2-6A75-CFBB-BB7C1E6AF01B}"/>
    <pc:docChg chg="sldOrd">
      <pc:chgData name="Guest User" userId="S::urn:spo:anon#336be9e2015d1e50d865eed73bfd1cffcc7683238d6e4b95d9b2cdff44e28249::" providerId="AD" clId="Web-{F554D25A-30E2-6A75-CFBB-BB7C1E6AF01B}" dt="2024-03-21T16:08:19.218" v="0"/>
      <pc:docMkLst>
        <pc:docMk/>
      </pc:docMkLst>
      <pc:sldChg chg="ord">
        <pc:chgData name="Guest User" userId="S::urn:spo:anon#336be9e2015d1e50d865eed73bfd1cffcc7683238d6e4b95d9b2cdff44e28249::" providerId="AD" clId="Web-{F554D25A-30E2-6A75-CFBB-BB7C1E6AF01B}" dt="2024-03-21T16:08:19.218" v="0"/>
        <pc:sldMkLst>
          <pc:docMk/>
          <pc:sldMk cId="1126756367" sldId="3660"/>
        </pc:sldMkLst>
      </pc:sldChg>
    </pc:docChg>
  </pc:docChgLst>
  <pc:docChgLst>
    <pc:chgData name="Guest User" userId="S::urn:spo:anon#336be9e2015d1e50d865eed73bfd1cffcc7683238d6e4b95d9b2cdff44e28249::" providerId="AD" clId="Web-{51171E4C-F9C3-D666-115D-393268566C76}"/>
    <pc:docChg chg="modSld sldOrd">
      <pc:chgData name="Guest User" userId="S::urn:spo:anon#336be9e2015d1e50d865eed73bfd1cffcc7683238d6e4b95d9b2cdff44e28249::" providerId="AD" clId="Web-{51171E4C-F9C3-D666-115D-393268566C76}" dt="2024-03-22T09:04:12.268" v="7" actId="20577"/>
      <pc:docMkLst>
        <pc:docMk/>
      </pc:docMkLst>
      <pc:sldChg chg="modSp">
        <pc:chgData name="Guest User" userId="S::urn:spo:anon#336be9e2015d1e50d865eed73bfd1cffcc7683238d6e4b95d9b2cdff44e28249::" providerId="AD" clId="Web-{51171E4C-F9C3-D666-115D-393268566C76}" dt="2024-03-22T09:04:12.268" v="7" actId="20577"/>
        <pc:sldMkLst>
          <pc:docMk/>
          <pc:sldMk cId="869583262" sldId="3663"/>
        </pc:sldMkLst>
        <pc:spChg chg="mod">
          <ac:chgData name="Guest User" userId="S::urn:spo:anon#336be9e2015d1e50d865eed73bfd1cffcc7683238d6e4b95d9b2cdff44e28249::" providerId="AD" clId="Web-{51171E4C-F9C3-D666-115D-393268566C76}" dt="2024-03-22T09:04:12.268" v="7" actId="20577"/>
          <ac:spMkLst>
            <pc:docMk/>
            <pc:sldMk cId="869583262" sldId="3663"/>
            <ac:spMk id="5" creationId="{E14B4307-EEE8-C773-1497-C38BBD16C534}"/>
          </ac:spMkLst>
        </pc:spChg>
      </pc:sldChg>
      <pc:sldChg chg="ord">
        <pc:chgData name="Guest User" userId="S::urn:spo:anon#336be9e2015d1e50d865eed73bfd1cffcc7683238d6e4b95d9b2cdff44e28249::" providerId="AD" clId="Web-{51171E4C-F9C3-D666-115D-393268566C76}" dt="2024-03-22T08:55:07.440" v="0"/>
        <pc:sldMkLst>
          <pc:docMk/>
          <pc:sldMk cId="1633541624" sldId="3667"/>
        </pc:sldMkLst>
      </pc:sldChg>
      <pc:sldChg chg="ord">
        <pc:chgData name="Guest User" userId="S::urn:spo:anon#336be9e2015d1e50d865eed73bfd1cffcc7683238d6e4b95d9b2cdff44e28249::" providerId="AD" clId="Web-{51171E4C-F9C3-D666-115D-393268566C76}" dt="2024-03-22T09:01:56.749" v="1"/>
        <pc:sldMkLst>
          <pc:docMk/>
          <pc:sldMk cId="812809333" sldId="3675"/>
        </pc:sldMkLst>
      </pc:sldChg>
    </pc:docChg>
  </pc:docChgLst>
  <pc:docChgLst>
    <pc:chgData name="Champika Gallage" userId="S::cgallage@wmo.int::4a82e38a-957a-410d-b619-5a28fcbc3224" providerId="AD" clId="Web-{66AD594F-9097-02EE-3552-7E9BE425F9F9}"/>
    <pc:docChg chg="addSld delSld modSld sldOrd modSection">
      <pc:chgData name="Champika Gallage" userId="S::cgallage@wmo.int::4a82e38a-957a-410d-b619-5a28fcbc3224" providerId="AD" clId="Web-{66AD594F-9097-02EE-3552-7E9BE425F9F9}" dt="2024-03-22T15:02:06.035" v="119"/>
      <pc:docMkLst>
        <pc:docMk/>
      </pc:docMkLst>
      <pc:sldChg chg="del">
        <pc:chgData name="Champika Gallage" userId="S::cgallage@wmo.int::4a82e38a-957a-410d-b619-5a28fcbc3224" providerId="AD" clId="Web-{66AD594F-9097-02EE-3552-7E9BE425F9F9}" dt="2024-03-22T15:02:06.035" v="119"/>
        <pc:sldMkLst>
          <pc:docMk/>
          <pc:sldMk cId="3581349530" sldId="3657"/>
        </pc:sldMkLst>
      </pc:sldChg>
      <pc:sldChg chg="addSp delSp modSp del">
        <pc:chgData name="Champika Gallage" userId="S::cgallage@wmo.int::4a82e38a-957a-410d-b619-5a28fcbc3224" providerId="AD" clId="Web-{66AD594F-9097-02EE-3552-7E9BE425F9F9}" dt="2024-03-22T14:59:45.625" v="98"/>
        <pc:sldMkLst>
          <pc:docMk/>
          <pc:sldMk cId="3418724983" sldId="3666"/>
        </pc:sldMkLst>
        <pc:spChg chg="add del">
          <ac:chgData name="Champika Gallage" userId="S::cgallage@wmo.int::4a82e38a-957a-410d-b619-5a28fcbc3224" providerId="AD" clId="Web-{66AD594F-9097-02EE-3552-7E9BE425F9F9}" dt="2024-03-22T14:56:13.478" v="61"/>
          <ac:spMkLst>
            <pc:docMk/>
            <pc:sldMk cId="3418724983" sldId="3666"/>
            <ac:spMk id="4" creationId="{498E8F41-F192-31C8-EF2F-2F99F821C999}"/>
          </ac:spMkLst>
        </pc:spChg>
        <pc:spChg chg="mod">
          <ac:chgData name="Champika Gallage" userId="S::cgallage@wmo.int::4a82e38a-957a-410d-b619-5a28fcbc3224" providerId="AD" clId="Web-{66AD594F-9097-02EE-3552-7E9BE425F9F9}" dt="2024-03-22T14:53:17.083" v="12" actId="1076"/>
          <ac:spMkLst>
            <pc:docMk/>
            <pc:sldMk cId="3418724983" sldId="3666"/>
            <ac:spMk id="5" creationId="{6040FB0F-25E2-A77F-49DB-61BA9E00DF4E}"/>
          </ac:spMkLst>
        </pc:spChg>
      </pc:sldChg>
      <pc:sldChg chg="del">
        <pc:chgData name="Champika Gallage" userId="S::cgallage@wmo.int::4a82e38a-957a-410d-b619-5a28fcbc3224" providerId="AD" clId="Web-{66AD594F-9097-02EE-3552-7E9BE425F9F9}" dt="2024-03-22T14:59:48.234" v="99"/>
        <pc:sldMkLst>
          <pc:docMk/>
          <pc:sldMk cId="1633541624" sldId="3667"/>
        </pc:sldMkLst>
      </pc:sldChg>
      <pc:sldChg chg="del">
        <pc:chgData name="Champika Gallage" userId="S::cgallage@wmo.int::4a82e38a-957a-410d-b619-5a28fcbc3224" providerId="AD" clId="Web-{66AD594F-9097-02EE-3552-7E9BE425F9F9}" dt="2024-03-22T14:59:50.422" v="100"/>
        <pc:sldMkLst>
          <pc:docMk/>
          <pc:sldMk cId="2825305741" sldId="3668"/>
        </pc:sldMkLst>
      </pc:sldChg>
      <pc:sldChg chg="ord">
        <pc:chgData name="Champika Gallage" userId="S::cgallage@wmo.int::4a82e38a-957a-410d-b619-5a28fcbc3224" providerId="AD" clId="Web-{66AD594F-9097-02EE-3552-7E9BE425F9F9}" dt="2024-03-22T14:51:27.329" v="0"/>
        <pc:sldMkLst>
          <pc:docMk/>
          <pc:sldMk cId="178044583" sldId="3673"/>
        </pc:sldMkLst>
      </pc:sldChg>
      <pc:sldChg chg="addSp delSp modSp add ord replId">
        <pc:chgData name="Champika Gallage" userId="S::cgallage@wmo.int::4a82e38a-957a-410d-b619-5a28fcbc3224" providerId="AD" clId="Web-{66AD594F-9097-02EE-3552-7E9BE425F9F9}" dt="2024-03-22T14:57:03.605" v="80" actId="20577"/>
        <pc:sldMkLst>
          <pc:docMk/>
          <pc:sldMk cId="619954878" sldId="3677"/>
        </pc:sldMkLst>
        <pc:spChg chg="add mod">
          <ac:chgData name="Champika Gallage" userId="S::cgallage@wmo.int::4a82e38a-957a-410d-b619-5a28fcbc3224" providerId="AD" clId="Web-{66AD594F-9097-02EE-3552-7E9BE425F9F9}" dt="2024-03-22T14:55:50.243" v="59" actId="20577"/>
          <ac:spMkLst>
            <pc:docMk/>
            <pc:sldMk cId="619954878" sldId="3677"/>
            <ac:spMk id="2" creationId="{549B3018-447F-8CFB-575B-0163A238CDB9}"/>
          </ac:spMkLst>
        </pc:spChg>
        <pc:spChg chg="del mod">
          <ac:chgData name="Champika Gallage" userId="S::cgallage@wmo.int::4a82e38a-957a-410d-b619-5a28fcbc3224" providerId="AD" clId="Web-{66AD594F-9097-02EE-3552-7E9BE425F9F9}" dt="2024-03-22T14:52:21.862" v="7"/>
          <ac:spMkLst>
            <pc:docMk/>
            <pc:sldMk cId="619954878" sldId="3677"/>
            <ac:spMk id="3" creationId="{03B3269F-1697-6766-5ECE-E3A1027F32BB}"/>
          </ac:spMkLst>
        </pc:spChg>
        <pc:spChg chg="mod">
          <ac:chgData name="Champika Gallage" userId="S::cgallage@wmo.int::4a82e38a-957a-410d-b619-5a28fcbc3224" providerId="AD" clId="Web-{66AD594F-9097-02EE-3552-7E9BE425F9F9}" dt="2024-03-22T14:55:10.601" v="49" actId="20577"/>
          <ac:spMkLst>
            <pc:docMk/>
            <pc:sldMk cId="619954878" sldId="3677"/>
            <ac:spMk id="4" creationId="{EBE915B5-8098-3951-D796-D09636E6AC0D}"/>
          </ac:spMkLst>
        </pc:spChg>
        <pc:spChg chg="add mod">
          <ac:chgData name="Champika Gallage" userId="S::cgallage@wmo.int::4a82e38a-957a-410d-b619-5a28fcbc3224" providerId="AD" clId="Web-{66AD594F-9097-02EE-3552-7E9BE425F9F9}" dt="2024-03-22T14:57:03.605" v="80" actId="20577"/>
          <ac:spMkLst>
            <pc:docMk/>
            <pc:sldMk cId="619954878" sldId="3677"/>
            <ac:spMk id="5" creationId="{E078C7BB-C82D-0D5A-26B9-0FD0CEDDBBE6}"/>
          </ac:spMkLst>
        </pc:spChg>
        <pc:spChg chg="del">
          <ac:chgData name="Champika Gallage" userId="S::cgallage@wmo.int::4a82e38a-957a-410d-b619-5a28fcbc3224" providerId="AD" clId="Web-{66AD594F-9097-02EE-3552-7E9BE425F9F9}" dt="2024-03-22T14:52:26.284" v="11"/>
          <ac:spMkLst>
            <pc:docMk/>
            <pc:sldMk cId="619954878" sldId="3677"/>
            <ac:spMk id="7" creationId="{C6BF0097-637C-5071-3A2E-EF0597F5CA0E}"/>
          </ac:spMkLst>
        </pc:spChg>
        <pc:spChg chg="del mod">
          <ac:chgData name="Champika Gallage" userId="S::cgallage@wmo.int::4a82e38a-957a-410d-b619-5a28fcbc3224" providerId="AD" clId="Web-{66AD594F-9097-02EE-3552-7E9BE425F9F9}" dt="2024-03-22T14:52:24.862" v="10"/>
          <ac:spMkLst>
            <pc:docMk/>
            <pc:sldMk cId="619954878" sldId="3677"/>
            <ac:spMk id="8" creationId="{A531D525-0DBE-E795-2F29-A3C938FA9532}"/>
          </ac:spMkLst>
        </pc:spChg>
      </pc:sldChg>
      <pc:sldChg chg="new del">
        <pc:chgData name="Champika Gallage" userId="S::cgallage@wmo.int::4a82e38a-957a-410d-b619-5a28fcbc3224" providerId="AD" clId="Web-{66AD594F-9097-02EE-3552-7E9BE425F9F9}" dt="2024-03-22T14:51:52.049" v="2"/>
        <pc:sldMkLst>
          <pc:docMk/>
          <pc:sldMk cId="3541845395" sldId="3677"/>
        </pc:sldMkLst>
      </pc:sldChg>
      <pc:sldChg chg="addSp modSp add replId">
        <pc:chgData name="Champika Gallage" userId="S::cgallage@wmo.int::4a82e38a-957a-410d-b619-5a28fcbc3224" providerId="AD" clId="Web-{66AD594F-9097-02EE-3552-7E9BE425F9F9}" dt="2024-03-22T14:58:04.982" v="88" actId="1076"/>
        <pc:sldMkLst>
          <pc:docMk/>
          <pc:sldMk cId="1498492391" sldId="3678"/>
        </pc:sldMkLst>
        <pc:spChg chg="add mod">
          <ac:chgData name="Champika Gallage" userId="S::cgallage@wmo.int::4a82e38a-957a-410d-b619-5a28fcbc3224" providerId="AD" clId="Web-{66AD594F-9097-02EE-3552-7E9BE425F9F9}" dt="2024-03-22T14:58:04.982" v="88" actId="1076"/>
          <ac:spMkLst>
            <pc:docMk/>
            <pc:sldMk cId="1498492391" sldId="3678"/>
            <ac:spMk id="2" creationId="{4E615269-C00D-79D9-FE0E-3E32C34DE79D}"/>
          </ac:spMkLst>
        </pc:spChg>
        <pc:spChg chg="mod">
          <ac:chgData name="Champika Gallage" userId="S::cgallage@wmo.int::4a82e38a-957a-410d-b619-5a28fcbc3224" providerId="AD" clId="Web-{66AD594F-9097-02EE-3552-7E9BE425F9F9}" dt="2024-03-22T14:57:41.028" v="83" actId="20577"/>
          <ac:spMkLst>
            <pc:docMk/>
            <pc:sldMk cId="1498492391" sldId="3678"/>
            <ac:spMk id="4" creationId="{EBE915B5-8098-3951-D796-D09636E6AC0D}"/>
          </ac:spMkLst>
        </pc:spChg>
      </pc:sldChg>
      <pc:sldChg chg="new del">
        <pc:chgData name="Champika Gallage" userId="S::cgallage@wmo.int::4a82e38a-957a-410d-b619-5a28fcbc3224" providerId="AD" clId="Web-{66AD594F-9097-02EE-3552-7E9BE425F9F9}" dt="2024-03-22T14:54:00.271" v="15"/>
        <pc:sldMkLst>
          <pc:docMk/>
          <pc:sldMk cId="3755970952" sldId="3678"/>
        </pc:sldMkLst>
      </pc:sldChg>
      <pc:sldChg chg="new del">
        <pc:chgData name="Champika Gallage" userId="S::cgallage@wmo.int::4a82e38a-957a-410d-b619-5a28fcbc3224" providerId="AD" clId="Web-{66AD594F-9097-02EE-3552-7E9BE425F9F9}" dt="2024-03-22T14:54:03.881" v="16"/>
        <pc:sldMkLst>
          <pc:docMk/>
          <pc:sldMk cId="2684785897" sldId="3679"/>
        </pc:sldMkLst>
      </pc:sldChg>
      <pc:sldChg chg="addSp delSp modSp add replId">
        <pc:chgData name="Champika Gallage" userId="S::cgallage@wmo.int::4a82e38a-957a-410d-b619-5a28fcbc3224" providerId="AD" clId="Web-{66AD594F-9097-02EE-3552-7E9BE425F9F9}" dt="2024-03-22T14:59:34.328" v="97" actId="14100"/>
        <pc:sldMkLst>
          <pc:docMk/>
          <pc:sldMk cId="2956643365" sldId="3679"/>
        </pc:sldMkLst>
        <pc:spChg chg="add del">
          <ac:chgData name="Champika Gallage" userId="S::cgallage@wmo.int::4a82e38a-957a-410d-b619-5a28fcbc3224" providerId="AD" clId="Web-{66AD594F-9097-02EE-3552-7E9BE425F9F9}" dt="2024-03-22T14:58:55.999" v="90"/>
          <ac:spMkLst>
            <pc:docMk/>
            <pc:sldMk cId="2956643365" sldId="3679"/>
            <ac:spMk id="2" creationId="{9E82F36C-9C6E-05D9-85E9-38268F72E152}"/>
          </ac:spMkLst>
        </pc:spChg>
        <pc:spChg chg="add mod">
          <ac:chgData name="Champika Gallage" userId="S::cgallage@wmo.int::4a82e38a-957a-410d-b619-5a28fcbc3224" providerId="AD" clId="Web-{66AD594F-9097-02EE-3552-7E9BE425F9F9}" dt="2024-03-22T14:59:34.328" v="97" actId="14100"/>
          <ac:spMkLst>
            <pc:docMk/>
            <pc:sldMk cId="2956643365" sldId="3679"/>
            <ac:spMk id="3" creationId="{CDC71369-41F5-1BF7-A0C0-9E877751DD0E}"/>
          </ac:spMkLst>
        </pc:spChg>
        <pc:spChg chg="mod">
          <ac:chgData name="Champika Gallage" userId="S::cgallage@wmo.int::4a82e38a-957a-410d-b619-5a28fcbc3224" providerId="AD" clId="Web-{66AD594F-9097-02EE-3552-7E9BE425F9F9}" dt="2024-03-22T14:59:09.108" v="92" actId="20577"/>
          <ac:spMkLst>
            <pc:docMk/>
            <pc:sldMk cId="2956643365" sldId="3679"/>
            <ac:spMk id="4" creationId="{EBE915B5-8098-3951-D796-D09636E6AC0D}"/>
          </ac:spMkLst>
        </pc:spChg>
      </pc:sldChg>
      <pc:sldChg chg="modSp add ord replId">
        <pc:chgData name="Champika Gallage" userId="S::cgallage@wmo.int::4a82e38a-957a-410d-b619-5a28fcbc3224" providerId="AD" clId="Web-{66AD594F-9097-02EE-3552-7E9BE425F9F9}" dt="2024-03-22T15:02:00.051" v="118" actId="20577"/>
        <pc:sldMkLst>
          <pc:docMk/>
          <pc:sldMk cId="555981620" sldId="3680"/>
        </pc:sldMkLst>
        <pc:spChg chg="mod">
          <ac:chgData name="Champika Gallage" userId="S::cgallage@wmo.int::4a82e38a-957a-410d-b619-5a28fcbc3224" providerId="AD" clId="Web-{66AD594F-9097-02EE-3552-7E9BE425F9F9}" dt="2024-03-22T15:02:00.051" v="118" actId="20577"/>
          <ac:spMkLst>
            <pc:docMk/>
            <pc:sldMk cId="555981620" sldId="3680"/>
            <ac:spMk id="3" creationId="{03B3269F-1697-6766-5ECE-E3A1027F32BB}"/>
          </ac:spMkLst>
        </pc:spChg>
        <pc:spChg chg="mod">
          <ac:chgData name="Champika Gallage" userId="S::cgallage@wmo.int::4a82e38a-957a-410d-b619-5a28fcbc3224" providerId="AD" clId="Web-{66AD594F-9097-02EE-3552-7E9BE425F9F9}" dt="2024-03-22T15:00:56.393" v="105" actId="20577"/>
          <ac:spMkLst>
            <pc:docMk/>
            <pc:sldMk cId="555981620" sldId="3680"/>
            <ac:spMk id="4" creationId="{EBE915B5-8098-3951-D796-D09636E6AC0D}"/>
          </ac:spMkLst>
        </pc:spChg>
      </pc:sldChg>
    </pc:docChg>
  </pc:docChgLst>
  <pc:docChgLst>
    <pc:chgData name="Guest User" userId="S::urn:spo:anon#336be9e2015d1e50d865eed73bfd1cffcc7683238d6e4b95d9b2cdff44e28249::" providerId="AD" clId="Web-{1D76973F-D7DD-C65E-57C1-607D5F41F9E7}"/>
    <pc:docChg chg="addSld modSld sldOrd modSection">
      <pc:chgData name="Guest User" userId="S::urn:spo:anon#336be9e2015d1e50d865eed73bfd1cffcc7683238d6e4b95d9b2cdff44e28249::" providerId="AD" clId="Web-{1D76973F-D7DD-C65E-57C1-607D5F41F9E7}" dt="2024-03-25T06:41:59.784" v="33" actId="20577"/>
      <pc:docMkLst>
        <pc:docMk/>
      </pc:docMkLst>
      <pc:sldChg chg="modSp">
        <pc:chgData name="Guest User" userId="S::urn:spo:anon#336be9e2015d1e50d865eed73bfd1cffcc7683238d6e4b95d9b2cdff44e28249::" providerId="AD" clId="Web-{1D76973F-D7DD-C65E-57C1-607D5F41F9E7}" dt="2024-03-25T06:41:59.784" v="33" actId="20577"/>
        <pc:sldMkLst>
          <pc:docMk/>
          <pc:sldMk cId="178044583" sldId="3673"/>
        </pc:sldMkLst>
        <pc:spChg chg="mod">
          <ac:chgData name="Guest User" userId="S::urn:spo:anon#336be9e2015d1e50d865eed73bfd1cffcc7683238d6e4b95d9b2cdff44e28249::" providerId="AD" clId="Web-{1D76973F-D7DD-C65E-57C1-607D5F41F9E7}" dt="2024-03-25T06:41:59.784" v="33" actId="20577"/>
          <ac:spMkLst>
            <pc:docMk/>
            <pc:sldMk cId="178044583" sldId="3673"/>
            <ac:spMk id="4" creationId="{EBE915B5-8098-3951-D796-D09636E6AC0D}"/>
          </ac:spMkLst>
        </pc:spChg>
      </pc:sldChg>
      <pc:sldChg chg="modSp">
        <pc:chgData name="Guest User" userId="S::urn:spo:anon#336be9e2015d1e50d865eed73bfd1cffcc7683238d6e4b95d9b2cdff44e28249::" providerId="AD" clId="Web-{1D76973F-D7DD-C65E-57C1-607D5F41F9E7}" dt="2024-03-25T06:39:30.077" v="20" actId="20577"/>
        <pc:sldMkLst>
          <pc:docMk/>
          <pc:sldMk cId="1498492391" sldId="3678"/>
        </pc:sldMkLst>
        <pc:spChg chg="mod">
          <ac:chgData name="Guest User" userId="S::urn:spo:anon#336be9e2015d1e50d865eed73bfd1cffcc7683238d6e4b95d9b2cdff44e28249::" providerId="AD" clId="Web-{1D76973F-D7DD-C65E-57C1-607D5F41F9E7}" dt="2024-03-25T06:39:30.077" v="20" actId="20577"/>
          <ac:spMkLst>
            <pc:docMk/>
            <pc:sldMk cId="1498492391" sldId="3678"/>
            <ac:spMk id="2" creationId="{4E615269-C00D-79D9-FE0E-3E32C34DE79D}"/>
          </ac:spMkLst>
        </pc:spChg>
      </pc:sldChg>
      <pc:sldChg chg="modSp">
        <pc:chgData name="Guest User" userId="S::urn:spo:anon#336be9e2015d1e50d865eed73bfd1cffcc7683238d6e4b95d9b2cdff44e28249::" providerId="AD" clId="Web-{1D76973F-D7DD-C65E-57C1-607D5F41F9E7}" dt="2024-03-25T06:37:04.869" v="12" actId="20577"/>
        <pc:sldMkLst>
          <pc:docMk/>
          <pc:sldMk cId="2956643365" sldId="3679"/>
        </pc:sldMkLst>
        <pc:spChg chg="mod">
          <ac:chgData name="Guest User" userId="S::urn:spo:anon#336be9e2015d1e50d865eed73bfd1cffcc7683238d6e4b95d9b2cdff44e28249::" providerId="AD" clId="Web-{1D76973F-D7DD-C65E-57C1-607D5F41F9E7}" dt="2024-03-25T06:37:04.869" v="12" actId="20577"/>
          <ac:spMkLst>
            <pc:docMk/>
            <pc:sldMk cId="2956643365" sldId="3679"/>
            <ac:spMk id="3" creationId="{CDC71369-41F5-1BF7-A0C0-9E877751DD0E}"/>
          </ac:spMkLst>
        </pc:spChg>
      </pc:sldChg>
      <pc:sldChg chg="modSp add ord">
        <pc:chgData name="Guest User" userId="S::urn:spo:anon#336be9e2015d1e50d865eed73bfd1cffcc7683238d6e4b95d9b2cdff44e28249::" providerId="AD" clId="Web-{1D76973F-D7DD-C65E-57C1-607D5F41F9E7}" dt="2024-03-25T06:39:48.124" v="21"/>
        <pc:sldMkLst>
          <pc:docMk/>
          <pc:sldMk cId="3581349530" sldId="3681"/>
        </pc:sldMkLst>
        <pc:spChg chg="mod">
          <ac:chgData name="Guest User" userId="S::urn:spo:anon#336be9e2015d1e50d865eed73bfd1cffcc7683238d6e4b95d9b2cdff44e28249::" providerId="AD" clId="Web-{1D76973F-D7DD-C65E-57C1-607D5F41F9E7}" dt="2024-03-25T06:39:02.279" v="19" actId="20577"/>
          <ac:spMkLst>
            <pc:docMk/>
            <pc:sldMk cId="3581349530" sldId="3681"/>
            <ac:spMk id="6" creationId="{DD9E333B-BF6E-7AB2-F0E0-9E5AB5360B85}"/>
          </ac:spMkLst>
        </pc:spChg>
      </pc:sldChg>
    </pc:docChg>
  </pc:docChgLst>
  <pc:docChgLst>
    <pc:chgData name="Champika Gallage" userId="S::cgallage@wmo.int::4a82e38a-957a-410d-b619-5a28fcbc3224" providerId="AD" clId="Web-{BF396DD4-5BC8-5E14-08D1-0998BE908447}"/>
    <pc:docChg chg="addSld delSld modSld modSection">
      <pc:chgData name="Champika Gallage" userId="S::cgallage@wmo.int::4a82e38a-957a-410d-b619-5a28fcbc3224" providerId="AD" clId="Web-{BF396DD4-5BC8-5E14-08D1-0998BE908447}" dt="2024-03-22T20:15:08.469" v="27"/>
      <pc:docMkLst>
        <pc:docMk/>
      </pc:docMkLst>
      <pc:sldChg chg="addSp delSp modSp">
        <pc:chgData name="Champika Gallage" userId="S::cgallage@wmo.int::4a82e38a-957a-410d-b619-5a28fcbc3224" providerId="AD" clId="Web-{BF396DD4-5BC8-5E14-08D1-0998BE908447}" dt="2024-03-22T20:14:49.749" v="26" actId="14100"/>
        <pc:sldMkLst>
          <pc:docMk/>
          <pc:sldMk cId="237651076" sldId="3648"/>
        </pc:sldMkLst>
        <pc:spChg chg="del">
          <ac:chgData name="Champika Gallage" userId="S::cgallage@wmo.int::4a82e38a-957a-410d-b619-5a28fcbc3224" providerId="AD" clId="Web-{BF396DD4-5BC8-5E14-08D1-0998BE908447}" dt="2024-03-22T19:45:22.341" v="9"/>
          <ac:spMkLst>
            <pc:docMk/>
            <pc:sldMk cId="237651076" sldId="3648"/>
            <ac:spMk id="2" creationId="{C76D3FE8-C202-F7B5-85A3-D04CACBF059C}"/>
          </ac:spMkLst>
        </pc:spChg>
        <pc:spChg chg="mod">
          <ac:chgData name="Champika Gallage" userId="S::cgallage@wmo.int::4a82e38a-957a-410d-b619-5a28fcbc3224" providerId="AD" clId="Web-{BF396DD4-5BC8-5E14-08D1-0998BE908447}" dt="2024-03-22T12:47:53.031" v="1" actId="1076"/>
          <ac:spMkLst>
            <pc:docMk/>
            <pc:sldMk cId="237651076" sldId="3648"/>
            <ac:spMk id="6" creationId="{02786F41-DBC8-3E7F-F448-98B300F558B0}"/>
          </ac:spMkLst>
        </pc:spChg>
        <pc:spChg chg="del ord">
          <ac:chgData name="Champika Gallage" userId="S::cgallage@wmo.int::4a82e38a-957a-410d-b619-5a28fcbc3224" providerId="AD" clId="Web-{BF396DD4-5BC8-5E14-08D1-0998BE908447}" dt="2024-03-22T19:45:19.028" v="8"/>
          <ac:spMkLst>
            <pc:docMk/>
            <pc:sldMk cId="237651076" sldId="3648"/>
            <ac:spMk id="8" creationId="{AF638060-54A4-D467-32BA-3D996357A78A}"/>
          </ac:spMkLst>
        </pc:spChg>
        <pc:picChg chg="add mod">
          <ac:chgData name="Champika Gallage" userId="S::cgallage@wmo.int::4a82e38a-957a-410d-b619-5a28fcbc3224" providerId="AD" clId="Web-{BF396DD4-5BC8-5E14-08D1-0998BE908447}" dt="2024-03-22T20:07:59.014" v="22" actId="1076"/>
          <ac:picMkLst>
            <pc:docMk/>
            <pc:sldMk cId="237651076" sldId="3648"/>
            <ac:picMk id="2" creationId="{CEBB7827-6FA6-AD05-30A2-E12119D1B111}"/>
          </ac:picMkLst>
        </pc:picChg>
        <pc:picChg chg="add del mod">
          <ac:chgData name="Champika Gallage" userId="S::cgallage@wmo.int::4a82e38a-957a-410d-b619-5a28fcbc3224" providerId="AD" clId="Web-{BF396DD4-5BC8-5E14-08D1-0998BE908447}" dt="2024-03-22T19:44:02.665" v="7"/>
          <ac:picMkLst>
            <pc:docMk/>
            <pc:sldMk cId="237651076" sldId="3648"/>
            <ac:picMk id="4" creationId="{3FABC8B3-F9E8-E5C8-98F6-913935280B45}"/>
          </ac:picMkLst>
        </pc:picChg>
        <pc:picChg chg="add del mod">
          <ac:chgData name="Champika Gallage" userId="S::cgallage@wmo.int::4a82e38a-957a-410d-b619-5a28fcbc3224" providerId="AD" clId="Web-{BF396DD4-5BC8-5E14-08D1-0998BE908447}" dt="2024-03-22T20:14:29.591" v="24"/>
          <ac:picMkLst>
            <pc:docMk/>
            <pc:sldMk cId="237651076" sldId="3648"/>
            <ac:picMk id="4" creationId="{C68EF7F3-388E-3FB6-4D24-EBBF3225E86D}"/>
          </ac:picMkLst>
        </pc:picChg>
        <pc:picChg chg="del">
          <ac:chgData name="Champika Gallage" userId="S::cgallage@wmo.int::4a82e38a-957a-410d-b619-5a28fcbc3224" providerId="AD" clId="Web-{BF396DD4-5BC8-5E14-08D1-0998BE908447}" dt="2024-03-22T19:44:00.712" v="6"/>
          <ac:picMkLst>
            <pc:docMk/>
            <pc:sldMk cId="237651076" sldId="3648"/>
            <ac:picMk id="7" creationId="{20BAF3C6-34E3-8609-9AD9-88CA85543AAB}"/>
          </ac:picMkLst>
        </pc:picChg>
        <pc:picChg chg="add mod">
          <ac:chgData name="Champika Gallage" userId="S::cgallage@wmo.int::4a82e38a-957a-410d-b619-5a28fcbc3224" providerId="AD" clId="Web-{BF396DD4-5BC8-5E14-08D1-0998BE908447}" dt="2024-03-22T20:14:49.749" v="26" actId="14100"/>
          <ac:picMkLst>
            <pc:docMk/>
            <pc:sldMk cId="237651076" sldId="3648"/>
            <ac:picMk id="7" creationId="{F271993D-5950-0560-246C-6117892400D1}"/>
          </ac:picMkLst>
        </pc:picChg>
        <pc:picChg chg="mod">
          <ac:chgData name="Champika Gallage" userId="S::cgallage@wmo.int::4a82e38a-957a-410d-b619-5a28fcbc3224" providerId="AD" clId="Web-{BF396DD4-5BC8-5E14-08D1-0998BE908447}" dt="2024-03-22T20:07:49.748" v="20" actId="1076"/>
          <ac:picMkLst>
            <pc:docMk/>
            <pc:sldMk cId="237651076" sldId="3648"/>
            <ac:picMk id="9" creationId="{CE4F39F5-66FD-1B4E-7C7D-E1C73F84BC6E}"/>
          </ac:picMkLst>
        </pc:picChg>
      </pc:sldChg>
      <pc:sldChg chg="add del replId">
        <pc:chgData name="Champika Gallage" userId="S::cgallage@wmo.int::4a82e38a-957a-410d-b619-5a28fcbc3224" providerId="AD" clId="Web-{BF396DD4-5BC8-5E14-08D1-0998BE908447}" dt="2024-03-22T20:15:08.469" v="27"/>
        <pc:sldMkLst>
          <pc:docMk/>
          <pc:sldMk cId="741110822" sldId="3681"/>
        </pc:sldMkLst>
      </pc:sldChg>
    </pc:docChg>
  </pc:docChgLst>
  <pc:docChgLst>
    <pc:chgData name="Guest User" userId="S::urn:spo:anon#cfe0738e03114fb31b7c0910e09e8f61f7407f32d3e2d150849b5906f33dbf24::" providerId="AD" clId="Web-{57A33ABF-D61D-9912-0AF1-480FC61F5F55}"/>
    <pc:docChg chg="addSld delSld modSld sldOrd modSection">
      <pc:chgData name="Guest User" userId="S::urn:spo:anon#cfe0738e03114fb31b7c0910e09e8f61f7407f32d3e2d150849b5906f33dbf24::" providerId="AD" clId="Web-{57A33ABF-D61D-9912-0AF1-480FC61F5F55}" dt="2024-03-22T06:04:18.584" v="534" actId="20577"/>
      <pc:docMkLst>
        <pc:docMk/>
      </pc:docMkLst>
      <pc:sldChg chg="modSp add">
        <pc:chgData name="Guest User" userId="S::urn:spo:anon#cfe0738e03114fb31b7c0910e09e8f61f7407f32d3e2d150849b5906f33dbf24::" providerId="AD" clId="Web-{57A33ABF-D61D-9912-0AF1-480FC61F5F55}" dt="2024-03-22T06:04:18.584" v="534" actId="20577"/>
        <pc:sldMkLst>
          <pc:docMk/>
          <pc:sldMk cId="2652544197" sldId="285"/>
        </pc:sldMkLst>
        <pc:spChg chg="mod">
          <ac:chgData name="Guest User" userId="S::urn:spo:anon#cfe0738e03114fb31b7c0910e09e8f61f7407f32d3e2d150849b5906f33dbf24::" providerId="AD" clId="Web-{57A33ABF-D61D-9912-0AF1-480FC61F5F55}" dt="2024-03-22T06:04:18.584" v="534" actId="20577"/>
          <ac:spMkLst>
            <pc:docMk/>
            <pc:sldMk cId="2652544197" sldId="285"/>
            <ac:spMk id="5" creationId="{2C3E92C6-E85C-44F4-D22E-319EDE4B3C23}"/>
          </ac:spMkLst>
        </pc:spChg>
      </pc:sldChg>
      <pc:sldChg chg="del">
        <pc:chgData name="Guest User" userId="S::urn:spo:anon#cfe0738e03114fb31b7c0910e09e8f61f7407f32d3e2d150849b5906f33dbf24::" providerId="AD" clId="Web-{57A33ABF-D61D-9912-0AF1-480FC61F5F55}" dt="2024-03-22T05:26:54.090" v="3"/>
        <pc:sldMkLst>
          <pc:docMk/>
          <pc:sldMk cId="1578052796" sldId="3669"/>
        </pc:sldMkLst>
      </pc:sldChg>
      <pc:sldChg chg="del">
        <pc:chgData name="Guest User" userId="S::urn:spo:anon#cfe0738e03114fb31b7c0910e09e8f61f7407f32d3e2d150849b5906f33dbf24::" providerId="AD" clId="Web-{57A33ABF-D61D-9912-0AF1-480FC61F5F55}" dt="2024-03-22T06:02:27.050" v="490"/>
        <pc:sldMkLst>
          <pc:docMk/>
          <pc:sldMk cId="3151605804" sldId="3670"/>
        </pc:sldMkLst>
      </pc:sldChg>
      <pc:sldChg chg="del">
        <pc:chgData name="Guest User" userId="S::urn:spo:anon#cfe0738e03114fb31b7c0910e09e8f61f7407f32d3e2d150849b5906f33dbf24::" providerId="AD" clId="Web-{57A33ABF-D61D-9912-0AF1-480FC61F5F55}" dt="2024-03-22T06:02:28.456" v="491"/>
        <pc:sldMkLst>
          <pc:docMk/>
          <pc:sldMk cId="3098499001" sldId="3671"/>
        </pc:sldMkLst>
      </pc:sldChg>
      <pc:sldChg chg="modSp add">
        <pc:chgData name="Guest User" userId="S::urn:spo:anon#cfe0738e03114fb31b7c0910e09e8f61f7407f32d3e2d150849b5906f33dbf24::" providerId="AD" clId="Web-{57A33ABF-D61D-9912-0AF1-480FC61F5F55}" dt="2024-03-22T05:51:09.531" v="121" actId="20577"/>
        <pc:sldMkLst>
          <pc:docMk/>
          <pc:sldMk cId="2190702858" sldId="3672"/>
        </pc:sldMkLst>
        <pc:spChg chg="mod">
          <ac:chgData name="Guest User" userId="S::urn:spo:anon#cfe0738e03114fb31b7c0910e09e8f61f7407f32d3e2d150849b5906f33dbf24::" providerId="AD" clId="Web-{57A33ABF-D61D-9912-0AF1-480FC61F5F55}" dt="2024-03-22T05:51:09.531" v="121" actId="20577"/>
          <ac:spMkLst>
            <pc:docMk/>
            <pc:sldMk cId="2190702858" sldId="3672"/>
            <ac:spMk id="5" creationId="{E14B4307-EEE8-C773-1497-C38BBD16C534}"/>
          </ac:spMkLst>
        </pc:spChg>
      </pc:sldChg>
      <pc:sldChg chg="add">
        <pc:chgData name="Guest User" userId="S::urn:spo:anon#cfe0738e03114fb31b7c0910e09e8f61f7407f32d3e2d150849b5906f33dbf24::" providerId="AD" clId="Web-{57A33ABF-D61D-9912-0AF1-480FC61F5F55}" dt="2024-03-22T05:26:49.871" v="2"/>
        <pc:sldMkLst>
          <pc:docMk/>
          <pc:sldMk cId="178044583" sldId="3673"/>
        </pc:sldMkLst>
      </pc:sldChg>
      <pc:sldChg chg="modSp add ord replId">
        <pc:chgData name="Guest User" userId="S::urn:spo:anon#cfe0738e03114fb31b7c0910e09e8f61f7407f32d3e2d150849b5906f33dbf24::" providerId="AD" clId="Web-{57A33ABF-D61D-9912-0AF1-480FC61F5F55}" dt="2024-03-22T05:56:07.633" v="289"/>
        <pc:sldMkLst>
          <pc:docMk/>
          <pc:sldMk cId="417550081" sldId="3674"/>
        </pc:sldMkLst>
        <pc:spChg chg="mod">
          <ac:chgData name="Guest User" userId="S::urn:spo:anon#cfe0738e03114fb31b7c0910e09e8f61f7407f32d3e2d150849b5906f33dbf24::" providerId="AD" clId="Web-{57A33ABF-D61D-9912-0AF1-480FC61F5F55}" dt="2024-03-22T05:46:42.914" v="6" actId="20577"/>
          <ac:spMkLst>
            <pc:docMk/>
            <pc:sldMk cId="417550081" sldId="3674"/>
            <ac:spMk id="3" creationId="{4C2011C7-5E12-B7FE-8983-64B53644087A}"/>
          </ac:spMkLst>
        </pc:spChg>
        <pc:spChg chg="mod">
          <ac:chgData name="Guest User" userId="S::urn:spo:anon#cfe0738e03114fb31b7c0910e09e8f61f7407f32d3e2d150849b5906f33dbf24::" providerId="AD" clId="Web-{57A33ABF-D61D-9912-0AF1-480FC61F5F55}" dt="2024-03-22T05:55:58.414" v="288" actId="20577"/>
          <ac:spMkLst>
            <pc:docMk/>
            <pc:sldMk cId="417550081" sldId="3674"/>
            <ac:spMk id="5" creationId="{E14B4307-EEE8-C773-1497-C38BBD16C534}"/>
          </ac:spMkLst>
        </pc:spChg>
      </pc:sldChg>
      <pc:sldChg chg="modSp add del replId">
        <pc:chgData name="Guest User" userId="S::urn:spo:anon#cfe0738e03114fb31b7c0910e09e8f61f7407f32d3e2d150849b5906f33dbf24::" providerId="AD" clId="Web-{57A33ABF-D61D-9912-0AF1-480FC61F5F55}" dt="2024-03-22T05:56:10.133" v="290"/>
        <pc:sldMkLst>
          <pc:docMk/>
          <pc:sldMk cId="63022489" sldId="3675"/>
        </pc:sldMkLst>
        <pc:spChg chg="mod">
          <ac:chgData name="Guest User" userId="S::urn:spo:anon#cfe0738e03114fb31b7c0910e09e8f61f7407f32d3e2d150849b5906f33dbf24::" providerId="AD" clId="Web-{57A33ABF-D61D-9912-0AF1-480FC61F5F55}" dt="2024-03-22T05:46:55.680" v="16" actId="20577"/>
          <ac:spMkLst>
            <pc:docMk/>
            <pc:sldMk cId="63022489" sldId="3675"/>
            <ac:spMk id="3" creationId="{4C2011C7-5E12-B7FE-8983-64B53644087A}"/>
          </ac:spMkLst>
        </pc:spChg>
      </pc:sldChg>
      <pc:sldChg chg="modSp add">
        <pc:chgData name="Guest User" userId="S::urn:spo:anon#cfe0738e03114fb31b7c0910e09e8f61f7407f32d3e2d150849b5906f33dbf24::" providerId="AD" clId="Web-{57A33ABF-D61D-9912-0AF1-480FC61F5F55}" dt="2024-03-22T05:59:50.577" v="391" actId="20577"/>
        <pc:sldMkLst>
          <pc:docMk/>
          <pc:sldMk cId="812809333" sldId="3675"/>
        </pc:sldMkLst>
        <pc:spChg chg="mod">
          <ac:chgData name="Guest User" userId="S::urn:spo:anon#cfe0738e03114fb31b7c0910e09e8f61f7407f32d3e2d150849b5906f33dbf24::" providerId="AD" clId="Web-{57A33ABF-D61D-9912-0AF1-480FC61F5F55}" dt="2024-03-22T05:59:50.577" v="391" actId="20577"/>
          <ac:spMkLst>
            <pc:docMk/>
            <pc:sldMk cId="812809333" sldId="3675"/>
            <ac:spMk id="3" creationId="{4C2011C7-5E12-B7FE-8983-64B53644087A}"/>
          </ac:spMkLst>
        </pc:spChg>
        <pc:spChg chg="mod">
          <ac:chgData name="Guest User" userId="S::urn:spo:anon#cfe0738e03114fb31b7c0910e09e8f61f7407f32d3e2d150849b5906f33dbf24::" providerId="AD" clId="Web-{57A33ABF-D61D-9912-0AF1-480FC61F5F55}" dt="2024-03-22T05:59:46.952" v="382" actId="20577"/>
          <ac:spMkLst>
            <pc:docMk/>
            <pc:sldMk cId="812809333" sldId="3675"/>
            <ac:spMk id="5" creationId="{E14B4307-EEE8-C773-1497-C38BBD16C534}"/>
          </ac:spMkLst>
        </pc:spChg>
      </pc:sldChg>
      <pc:sldChg chg="delSp modSp add replId">
        <pc:chgData name="Guest User" userId="S::urn:spo:anon#cfe0738e03114fb31b7c0910e09e8f61f7407f32d3e2d150849b5906f33dbf24::" providerId="AD" clId="Web-{57A33ABF-D61D-9912-0AF1-480FC61F5F55}" dt="2024-03-22T06:02:00.455" v="489" actId="20577"/>
        <pc:sldMkLst>
          <pc:docMk/>
          <pc:sldMk cId="1882867287" sldId="3676"/>
        </pc:sldMkLst>
        <pc:spChg chg="mod">
          <ac:chgData name="Guest User" userId="S::urn:spo:anon#cfe0738e03114fb31b7c0910e09e8f61f7407f32d3e2d150849b5906f33dbf24::" providerId="AD" clId="Web-{57A33ABF-D61D-9912-0AF1-480FC61F5F55}" dt="2024-03-22T06:02:00.455" v="489" actId="20577"/>
          <ac:spMkLst>
            <pc:docMk/>
            <pc:sldMk cId="1882867287" sldId="3676"/>
            <ac:spMk id="3" creationId="{03B3269F-1697-6766-5ECE-E3A1027F32BB}"/>
          </ac:spMkLst>
        </pc:spChg>
        <pc:spChg chg="mod">
          <ac:chgData name="Guest User" userId="S::urn:spo:anon#cfe0738e03114fb31b7c0910e09e8f61f7407f32d3e2d150849b5906f33dbf24::" providerId="AD" clId="Web-{57A33ABF-D61D-9912-0AF1-480FC61F5F55}" dt="2024-03-22T06:00:38.344" v="407" actId="20577"/>
          <ac:spMkLst>
            <pc:docMk/>
            <pc:sldMk cId="1882867287" sldId="3676"/>
            <ac:spMk id="4" creationId="{EBE915B5-8098-3951-D796-D09636E6AC0D}"/>
          </ac:spMkLst>
        </pc:spChg>
        <pc:spChg chg="del">
          <ac:chgData name="Guest User" userId="S::urn:spo:anon#cfe0738e03114fb31b7c0910e09e8f61f7407f32d3e2d150849b5906f33dbf24::" providerId="AD" clId="Web-{57A33ABF-D61D-9912-0AF1-480FC61F5F55}" dt="2024-03-22T06:00:45.672" v="409"/>
          <ac:spMkLst>
            <pc:docMk/>
            <pc:sldMk cId="1882867287" sldId="3676"/>
            <ac:spMk id="7" creationId="{C6BF0097-637C-5071-3A2E-EF0597F5CA0E}"/>
          </ac:spMkLst>
        </pc:spChg>
        <pc:spChg chg="del">
          <ac:chgData name="Guest User" userId="S::urn:spo:anon#cfe0738e03114fb31b7c0910e09e8f61f7407f32d3e2d150849b5906f33dbf24::" providerId="AD" clId="Web-{57A33ABF-D61D-9912-0AF1-480FC61F5F55}" dt="2024-03-22T06:00:43.313" v="408"/>
          <ac:spMkLst>
            <pc:docMk/>
            <pc:sldMk cId="1882867287" sldId="3676"/>
            <ac:spMk id="8" creationId="{A531D525-0DBE-E795-2F29-A3C938FA9532}"/>
          </ac:spMkLst>
        </pc:spChg>
      </pc:sldChg>
    </pc:docChg>
  </pc:docChgLst>
  <pc:docChgLst>
    <pc:chgData name="Guest User" userId="S::urn:spo:anon#336be9e2015d1e50d865eed73bfd1cffcc7683238d6e4b95d9b2cdff44e28249::" providerId="AD" clId="Web-{8C7EC4A6-7078-2684-8253-5BC633572E0E}"/>
    <pc:docChg chg="modSld sldOrd">
      <pc:chgData name="Guest User" userId="S::urn:spo:anon#336be9e2015d1e50d865eed73bfd1cffcc7683238d6e4b95d9b2cdff44e28249::" providerId="AD" clId="Web-{8C7EC4A6-7078-2684-8253-5BC633572E0E}" dt="2024-03-24T23:41:16.931" v="31"/>
      <pc:docMkLst>
        <pc:docMk/>
      </pc:docMkLst>
      <pc:sldChg chg="modSp">
        <pc:chgData name="Guest User" userId="S::urn:spo:anon#336be9e2015d1e50d865eed73bfd1cffcc7683238d6e4b95d9b2cdff44e28249::" providerId="AD" clId="Web-{8C7EC4A6-7078-2684-8253-5BC633572E0E}" dt="2024-03-24T23:38:20.971" v="24" actId="20577"/>
        <pc:sldMkLst>
          <pc:docMk/>
          <pc:sldMk cId="2226323530" sldId="3655"/>
        </pc:sldMkLst>
        <pc:spChg chg="mod">
          <ac:chgData name="Guest User" userId="S::urn:spo:anon#336be9e2015d1e50d865eed73bfd1cffcc7683238d6e4b95d9b2cdff44e28249::" providerId="AD" clId="Web-{8C7EC4A6-7078-2684-8253-5BC633572E0E}" dt="2024-03-24T23:38:20.971" v="24" actId="20577"/>
          <ac:spMkLst>
            <pc:docMk/>
            <pc:sldMk cId="2226323530" sldId="3655"/>
            <ac:spMk id="21" creationId="{E63B35FE-CD46-170B-B154-1CA45FA90DC9}"/>
          </ac:spMkLst>
        </pc:spChg>
        <pc:spChg chg="mod">
          <ac:chgData name="Guest User" userId="S::urn:spo:anon#336be9e2015d1e50d865eed73bfd1cffcc7683238d6e4b95d9b2cdff44e28249::" providerId="AD" clId="Web-{8C7EC4A6-7078-2684-8253-5BC633572E0E}" dt="2024-03-24T23:38:17.659" v="18" actId="20577"/>
          <ac:spMkLst>
            <pc:docMk/>
            <pc:sldMk cId="2226323530" sldId="3655"/>
            <ac:spMk id="24" creationId="{7A184F0A-1E17-F879-B1CB-B619D270DFEC}"/>
          </ac:spMkLst>
        </pc:spChg>
      </pc:sldChg>
      <pc:sldChg chg="mod modShow">
        <pc:chgData name="Guest User" userId="S::urn:spo:anon#336be9e2015d1e50d865eed73bfd1cffcc7683238d6e4b95d9b2cdff44e28249::" providerId="AD" clId="Web-{8C7EC4A6-7078-2684-8253-5BC633572E0E}" dt="2024-03-24T23:41:16.821" v="30"/>
        <pc:sldMkLst>
          <pc:docMk/>
          <pc:sldMk cId="2190702858" sldId="3672"/>
        </pc:sldMkLst>
      </pc:sldChg>
      <pc:sldChg chg="mod modShow">
        <pc:chgData name="Guest User" userId="S::urn:spo:anon#336be9e2015d1e50d865eed73bfd1cffcc7683238d6e4b95d9b2cdff44e28249::" providerId="AD" clId="Web-{8C7EC4A6-7078-2684-8253-5BC633572E0E}" dt="2024-03-24T23:41:16.931" v="31"/>
        <pc:sldMkLst>
          <pc:docMk/>
          <pc:sldMk cId="417550081" sldId="3674"/>
        </pc:sldMkLst>
      </pc:sldChg>
      <pc:sldChg chg="mod ord modShow">
        <pc:chgData name="Guest User" userId="S::urn:spo:anon#336be9e2015d1e50d865eed73bfd1cffcc7683238d6e4b95d9b2cdff44e28249::" providerId="AD" clId="Web-{8C7EC4A6-7078-2684-8253-5BC633572E0E}" dt="2024-03-24T23:41:16.728" v="29"/>
        <pc:sldMkLst>
          <pc:docMk/>
          <pc:sldMk cId="812809333" sldId="3675"/>
        </pc:sldMkLst>
      </pc:sldChg>
      <pc:sldChg chg="modSp ord modCm">
        <pc:chgData name="Guest User" userId="S::urn:spo:anon#336be9e2015d1e50d865eed73bfd1cffcc7683238d6e4b95d9b2cdff44e28249::" providerId="AD" clId="Web-{8C7EC4A6-7078-2684-8253-5BC633572E0E}" dt="2024-03-24T23:40:48.898" v="27"/>
        <pc:sldMkLst>
          <pc:docMk/>
          <pc:sldMk cId="1882867287" sldId="3676"/>
        </pc:sldMkLst>
        <pc:spChg chg="mod">
          <ac:chgData name="Guest User" userId="S::urn:spo:anon#336be9e2015d1e50d865eed73bfd1cffcc7683238d6e4b95d9b2cdff44e28249::" providerId="AD" clId="Web-{8C7EC4A6-7078-2684-8253-5BC633572E0E}" dt="2024-03-24T23:38:47.160" v="26"/>
          <ac:spMkLst>
            <pc:docMk/>
            <pc:sldMk cId="1882867287" sldId="3676"/>
            <ac:spMk id="3" creationId="{03B3269F-1697-6766-5ECE-E3A1027F32BB}"/>
          </ac:spMkLst>
        </pc:spChg>
        <pc:extLst>
          <p:ext xmlns:p="http://schemas.openxmlformats.org/presentationml/2006/main" uri="{D6D511B9-2390-475A-947B-AFAB55BFBCF1}">
            <pc226:cmChg xmlns:pc226="http://schemas.microsoft.com/office/powerpoint/2022/06/main/command" chg="">
              <pc226:chgData name="Guest User" userId="S::urn:spo:anon#336be9e2015d1e50d865eed73bfd1cffcc7683238d6e4b95d9b2cdff44e28249::" providerId="AD" clId="Web-{8C7EC4A6-7078-2684-8253-5BC633572E0E}" dt="2024-03-24T23:38:01.627" v="12"/>
              <pc2:cmMkLst xmlns:pc2="http://schemas.microsoft.com/office/powerpoint/2019/9/main/command">
                <pc:docMk/>
                <pc:sldMk cId="1882867287" sldId="3676"/>
                <pc2:cmMk id="{4EC6129C-E891-4BB4-B5BE-6D682E169D56}"/>
              </pc2:cmMkLst>
              <pc226:cmRplyChg chg="add">
                <pc226:chgData name="Guest User" userId="S::urn:spo:anon#336be9e2015d1e50d865eed73bfd1cffcc7683238d6e4b95d9b2cdff44e28249::" providerId="AD" clId="Web-{8C7EC4A6-7078-2684-8253-5BC633572E0E}" dt="2024-03-24T23:38:01.627" v="12"/>
                <pc2:cmRplyMkLst xmlns:pc2="http://schemas.microsoft.com/office/powerpoint/2019/9/main/command">
                  <pc:docMk/>
                  <pc:sldMk cId="1882867287" sldId="3676"/>
                  <pc2:cmMk id="{4EC6129C-E891-4BB4-B5BE-6D682E169D56}"/>
                  <pc2:cmRplyMk id="{0BD0606D-A339-46BA-BD86-F8BED22C4910}"/>
                </pc2:cmRplyMkLst>
              </pc226:cmRplyChg>
            </pc226:cmChg>
          </p:ext>
        </pc:extLst>
      </pc:sldChg>
      <pc:sldChg chg="modSp">
        <pc:chgData name="Guest User" userId="S::urn:spo:anon#336be9e2015d1e50d865eed73bfd1cffcc7683238d6e4b95d9b2cdff44e28249::" providerId="AD" clId="Web-{8C7EC4A6-7078-2684-8253-5BC633572E0E}" dt="2024-03-24T23:36:47.499" v="3" actId="20577"/>
        <pc:sldMkLst>
          <pc:docMk/>
          <pc:sldMk cId="619954878" sldId="3677"/>
        </pc:sldMkLst>
        <pc:spChg chg="mod">
          <ac:chgData name="Guest User" userId="S::urn:spo:anon#336be9e2015d1e50d865eed73bfd1cffcc7683238d6e4b95d9b2cdff44e28249::" providerId="AD" clId="Web-{8C7EC4A6-7078-2684-8253-5BC633572E0E}" dt="2024-03-24T23:36:47.499" v="3" actId="20577"/>
          <ac:spMkLst>
            <pc:docMk/>
            <pc:sldMk cId="619954878" sldId="3677"/>
            <ac:spMk id="2" creationId="{549B3018-447F-8CFB-575B-0163A238CDB9}"/>
          </ac:spMkLst>
        </pc:spChg>
      </pc:sldChg>
      <pc:sldChg chg="modSp">
        <pc:chgData name="Guest User" userId="S::urn:spo:anon#336be9e2015d1e50d865eed73bfd1cffcc7683238d6e4b95d9b2cdff44e28249::" providerId="AD" clId="Web-{8C7EC4A6-7078-2684-8253-5BC633572E0E}" dt="2024-03-24T23:36:58.343" v="7" actId="20577"/>
        <pc:sldMkLst>
          <pc:docMk/>
          <pc:sldMk cId="2956643365" sldId="3679"/>
        </pc:sldMkLst>
        <pc:spChg chg="mod">
          <ac:chgData name="Guest User" userId="S::urn:spo:anon#336be9e2015d1e50d865eed73bfd1cffcc7683238d6e4b95d9b2cdff44e28249::" providerId="AD" clId="Web-{8C7EC4A6-7078-2684-8253-5BC633572E0E}" dt="2024-03-24T23:36:58.343" v="7" actId="20577"/>
          <ac:spMkLst>
            <pc:docMk/>
            <pc:sldMk cId="2956643365" sldId="3679"/>
            <ac:spMk id="3" creationId="{CDC71369-41F5-1BF7-A0C0-9E877751DD0E}"/>
          </ac:spMkLst>
        </pc:spChg>
      </pc:sldChg>
    </pc:docChg>
  </pc:docChgLst>
  <pc:docChgLst>
    <pc:chgData name="Albert Fischer" userId="b31de643-585d-4682-ac0d-62b3ed41efcf" providerId="ADAL" clId="{83EE9D9B-3BCC-844A-A29B-BE5B349197C5}"/>
    <pc:docChg chg="modSld">
      <pc:chgData name="Albert Fischer" userId="b31de643-585d-4682-ac0d-62b3ed41efcf" providerId="ADAL" clId="{83EE9D9B-3BCC-844A-A29B-BE5B349197C5}" dt="2024-03-22T12:49:13.155" v="88" actId="14100"/>
      <pc:docMkLst>
        <pc:docMk/>
      </pc:docMkLst>
      <pc:sldChg chg="addSp modSp mod">
        <pc:chgData name="Albert Fischer" userId="b31de643-585d-4682-ac0d-62b3ed41efcf" providerId="ADAL" clId="{83EE9D9B-3BCC-844A-A29B-BE5B349197C5}" dt="2024-03-22T12:49:13.155" v="88" actId="14100"/>
        <pc:sldMkLst>
          <pc:docMk/>
          <pc:sldMk cId="237651076" sldId="3648"/>
        </pc:sldMkLst>
        <pc:spChg chg="add mod">
          <ac:chgData name="Albert Fischer" userId="b31de643-585d-4682-ac0d-62b3ed41efcf" providerId="ADAL" clId="{83EE9D9B-3BCC-844A-A29B-BE5B349197C5}" dt="2024-03-22T12:49:13.155" v="88" actId="14100"/>
          <ac:spMkLst>
            <pc:docMk/>
            <pc:sldMk cId="237651076" sldId="3648"/>
            <ac:spMk id="2" creationId="{C76D3FE8-C202-F7B5-85A3-D04CACBF059C}"/>
          </ac:spMkLst>
        </pc:spChg>
        <pc:spChg chg="add mod">
          <ac:chgData name="Albert Fischer" userId="b31de643-585d-4682-ac0d-62b3ed41efcf" providerId="ADAL" clId="{83EE9D9B-3BCC-844A-A29B-BE5B349197C5}" dt="2024-03-22T12:48:57.659" v="86" actId="114"/>
          <ac:spMkLst>
            <pc:docMk/>
            <pc:sldMk cId="237651076" sldId="3648"/>
            <ac:spMk id="6" creationId="{02786F41-DBC8-3E7F-F448-98B300F558B0}"/>
          </ac:spMkLst>
        </pc:spChg>
        <pc:spChg chg="add mod">
          <ac:chgData name="Albert Fischer" userId="b31de643-585d-4682-ac0d-62b3ed41efcf" providerId="ADAL" clId="{83EE9D9B-3BCC-844A-A29B-BE5B349197C5}" dt="2024-03-22T12:47:28.723" v="33" actId="1037"/>
          <ac:spMkLst>
            <pc:docMk/>
            <pc:sldMk cId="237651076" sldId="3648"/>
            <ac:spMk id="8" creationId="{AF638060-54A4-D467-32BA-3D996357A78A}"/>
          </ac:spMkLst>
        </pc:spChg>
      </pc:sldChg>
    </pc:docChg>
  </pc:docChgLst>
  <pc:docChgLst>
    <pc:chgData name="Champika Gallage" userId="S::cgallage@wmo.int::4a82e38a-957a-410d-b619-5a28fcbc3224" providerId="AD" clId="Web-{B1E0FA8B-4079-84D1-B12D-DEF994EA51F2}"/>
    <pc:docChg chg="modSld">
      <pc:chgData name="Champika Gallage" userId="S::cgallage@wmo.int::4a82e38a-957a-410d-b619-5a28fcbc3224" providerId="AD" clId="Web-{B1E0FA8B-4079-84D1-B12D-DEF994EA51F2}" dt="2024-03-25T08:04:57.823" v="2" actId="20577"/>
      <pc:docMkLst>
        <pc:docMk/>
      </pc:docMkLst>
      <pc:sldChg chg="modSp">
        <pc:chgData name="Champika Gallage" userId="S::cgallage@wmo.int::4a82e38a-957a-410d-b619-5a28fcbc3224" providerId="AD" clId="Web-{B1E0FA8B-4079-84D1-B12D-DEF994EA51F2}" dt="2024-03-25T08:04:57.823" v="2" actId="20577"/>
        <pc:sldMkLst>
          <pc:docMk/>
          <pc:sldMk cId="4254542387" sldId="3650"/>
        </pc:sldMkLst>
        <pc:spChg chg="mod">
          <ac:chgData name="Champika Gallage" userId="S::cgallage@wmo.int::4a82e38a-957a-410d-b619-5a28fcbc3224" providerId="AD" clId="Web-{B1E0FA8B-4079-84D1-B12D-DEF994EA51F2}" dt="2024-03-25T08:04:57.823" v="2" actId="20577"/>
          <ac:spMkLst>
            <pc:docMk/>
            <pc:sldMk cId="4254542387" sldId="3650"/>
            <ac:spMk id="5" creationId="{6040FB0F-25E2-A77F-49DB-61BA9E00DF4E}"/>
          </ac:spMkLst>
        </pc:spChg>
      </pc:sldChg>
    </pc:docChg>
  </pc:docChgLst>
</pc:chgInfo>
</file>

<file path=ppt/comments/modernComment_E5C_703A4657.xml><?xml version="1.0" encoding="utf-8"?>
<p188:cmLst xmlns:a="http://schemas.openxmlformats.org/drawingml/2006/main" xmlns:r="http://schemas.openxmlformats.org/officeDocument/2006/relationships" xmlns:p188="http://schemas.microsoft.com/office/powerpoint/2018/8/main">
  <p188:cm id="{4EC6129C-E891-4BB4-B5BE-6D682E169D56}" authorId="{6BBEA391-3109-FB0C-674E-5E2FF3CE652C}" created="2024-03-22T14:41:52.220">
    <pc:sldMkLst xmlns:pc="http://schemas.microsoft.com/office/powerpoint/2013/main/command">
      <pc:docMk/>
      <pc:sldMk cId="1882867287" sldId="3676"/>
    </pc:sldMkLst>
    <p188:replyLst>
      <p188:reply id="{0BD0606D-A339-46BA-BD86-F8BED22C4910}" authorId="{6BBEA391-3109-FB0C-674E-5E2FF3CE652C}" created="2024-03-24T23:38:01.627">
        <p188:txBody>
          <a:bodyPr/>
          <a:lstStyle/>
          <a:p>
            <a:r>
              <a:rPr lang="en-US"/>
              <a:t>agreed. Changed text</a:t>
            </a:r>
          </a:p>
        </p188:txBody>
      </p188:reply>
    </p188:replyLst>
    <p188:txBody>
      <a:bodyPr/>
      <a:lstStyle/>
      <a:p>
        <a:r>
          <a:rPr lang="en-US"/>
          <a:t>I wonder if this might open questions than answers? The plan will necessarily evolve based on consultations from stakeholders.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53D64C-2A7B-455A-A7C4-C3DAB6157DE7}" type="datetimeFigureOut">
              <a:rPr lang="en-AU" smtClean="0"/>
              <a:t>27/03/2024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81FD65-1844-41EC-B390-4DCFCD9BB0B7}" type="slidenum">
              <a:rPr lang="en-AU" smtClean="0"/>
              <a:t>‹#›</a:t>
            </a:fld>
            <a:endParaRPr lang="en-AU"/>
          </a:p>
        </p:txBody>
      </p:sp>
    </p:spTree>
    <p:extLst>
      <p:ext uri="{BB962C8B-B14F-4D97-AF65-F5344CB8AC3E}">
        <p14:creationId xmlns:p14="http://schemas.microsoft.com/office/powerpoint/2010/main" val="1821425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H"/>
              <a:t>Once implemented, GBON will i</a:t>
            </a:r>
            <a:r>
              <a:rPr lang="en-US" err="1"/>
              <a:t>mprove</a:t>
            </a:r>
            <a:r>
              <a:rPr lang="en-US"/>
              <a:t> the availability of the most essential surface-based data, which will have a direct positive impact on the quality of weather forecasts, thus helping improve the safety and well-being of citizens throughout the world.</a:t>
            </a:r>
          </a:p>
          <a:p>
            <a:endParaRPr lang="en-CH"/>
          </a:p>
          <a:p>
            <a:r>
              <a:rPr lang="en-US"/>
              <a:t>Technical Regulations for GBON </a:t>
            </a:r>
            <a:r>
              <a:rPr lang="en-CH"/>
              <a:t>c</a:t>
            </a:r>
            <a:r>
              <a:rPr lang="en-US" err="1"/>
              <a:t>ame</a:t>
            </a:r>
            <a:r>
              <a:rPr lang="en-US"/>
              <a:t> into force on 1 January 2023. The Infrastructure Commission is tasked to develop technical guidelines, processes and procedures. needed to ensure expedient and efficient implementation of GBON, and to prepare for effective performance and compliance monitoring of GBON.</a:t>
            </a:r>
            <a:r>
              <a:rPr lang="en-CH"/>
              <a:t> </a:t>
            </a:r>
            <a:endParaRPr lang="en-US"/>
          </a:p>
        </p:txBody>
      </p:sp>
      <p:sp>
        <p:nvSpPr>
          <p:cNvPr id="4" name="Slide Number Placeholder 3"/>
          <p:cNvSpPr>
            <a:spLocks noGrp="1"/>
          </p:cNvSpPr>
          <p:nvPr>
            <p:ph type="sldNum" sz="quarter" idx="5"/>
          </p:nvPr>
        </p:nvSpPr>
        <p:spPr/>
        <p:txBody>
          <a:bodyPr/>
          <a:lstStyle/>
          <a:p>
            <a:fld id="{8781FD65-1844-41EC-B390-4DCFCD9BB0B7}" type="slidenum">
              <a:rPr lang="en-AU" smtClean="0"/>
              <a:t>15</a:t>
            </a:fld>
            <a:endParaRPr lang="en-AU"/>
          </a:p>
        </p:txBody>
      </p:sp>
    </p:spTree>
    <p:extLst>
      <p:ext uri="{BB962C8B-B14F-4D97-AF65-F5344CB8AC3E}">
        <p14:creationId xmlns:p14="http://schemas.microsoft.com/office/powerpoint/2010/main" val="1429080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8781FD65-1844-41EC-B390-4DCFCD9BB0B7}" type="slidenum">
              <a:rPr lang="en-AU" smtClean="0"/>
              <a:t>17</a:t>
            </a:fld>
            <a:endParaRPr lang="en-AU"/>
          </a:p>
        </p:txBody>
      </p:sp>
    </p:spTree>
    <p:extLst>
      <p:ext uri="{BB962C8B-B14F-4D97-AF65-F5344CB8AC3E}">
        <p14:creationId xmlns:p14="http://schemas.microsoft.com/office/powerpoint/2010/main" val="3756669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about 53% of the observations in EEZ comes from "foreign" observations, that is, those not made by the Member, and these observations are only made in a small number of EEZ.</a:t>
            </a:r>
            <a:r>
              <a:rPr lang="en-CH"/>
              <a:t> </a:t>
            </a:r>
            <a:r>
              <a:rPr lang="en-US"/>
              <a:t>Out of all the observations from EEZ about </a:t>
            </a:r>
            <a:r>
              <a:rPr lang="en-CH"/>
              <a:t>54</a:t>
            </a:r>
            <a:r>
              <a:rPr lang="en-US"/>
              <a:t>% comes from mobile platforms (i.e. drifting buoys or ships)</a:t>
            </a:r>
            <a:r>
              <a:rPr lang="en-CH"/>
              <a:t> where 27% of overall observations are from US </a:t>
            </a:r>
            <a:r>
              <a:rPr lang="en-US"/>
              <a:t>domestic moored buoy observations,</a:t>
            </a:r>
            <a:r>
              <a:rPr lang="en-CH"/>
              <a:t> that </a:t>
            </a:r>
            <a:r>
              <a:rPr lang="en-US"/>
              <a:t>skewing the statistics towards domestic and non-mobile</a:t>
            </a:r>
            <a:r>
              <a:rPr lang="en-CH"/>
              <a:t>.</a:t>
            </a:r>
            <a:endParaRPr lang="en-US"/>
          </a:p>
          <a:p>
            <a:r>
              <a:rPr lang="en-US"/>
              <a:t> </a:t>
            </a:r>
            <a:endParaRPr lang="en-CH"/>
          </a:p>
        </p:txBody>
      </p:sp>
      <p:sp>
        <p:nvSpPr>
          <p:cNvPr id="4" name="Slide Number Placeholder 3"/>
          <p:cNvSpPr>
            <a:spLocks noGrp="1"/>
          </p:cNvSpPr>
          <p:nvPr>
            <p:ph type="sldNum" sz="quarter" idx="5"/>
          </p:nvPr>
        </p:nvSpPr>
        <p:spPr/>
        <p:txBody>
          <a:bodyPr/>
          <a:lstStyle/>
          <a:p>
            <a:fld id="{8781FD65-1844-41EC-B390-4DCFCD9BB0B7}" type="slidenum">
              <a:rPr lang="en-AU" smtClean="0"/>
              <a:t>19</a:t>
            </a:fld>
            <a:endParaRPr lang="en-AU"/>
          </a:p>
        </p:txBody>
      </p:sp>
    </p:spTree>
    <p:extLst>
      <p:ext uri="{BB962C8B-B14F-4D97-AF65-F5344CB8AC3E}">
        <p14:creationId xmlns:p14="http://schemas.microsoft.com/office/powerpoint/2010/main" val="1033895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8781FD65-1844-41EC-B390-4DCFCD9BB0B7}" type="slidenum">
              <a:rPr lang="en-AU" smtClean="0"/>
              <a:t>20</a:t>
            </a:fld>
            <a:endParaRPr lang="en-AU"/>
          </a:p>
        </p:txBody>
      </p:sp>
    </p:spTree>
    <p:extLst>
      <p:ext uri="{BB962C8B-B14F-4D97-AF65-F5344CB8AC3E}">
        <p14:creationId xmlns:p14="http://schemas.microsoft.com/office/powerpoint/2010/main" val="1154443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8781FD65-1844-41EC-B390-4DCFCD9BB0B7}" type="slidenum">
              <a:rPr lang="en-AU" smtClean="0"/>
              <a:t>22</a:t>
            </a:fld>
            <a:endParaRPr lang="en-AU"/>
          </a:p>
        </p:txBody>
      </p:sp>
    </p:spTree>
    <p:extLst>
      <p:ext uri="{BB962C8B-B14F-4D97-AF65-F5344CB8AC3E}">
        <p14:creationId xmlns:p14="http://schemas.microsoft.com/office/powerpoint/2010/main" val="1987291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8781FD65-1844-41EC-B390-4DCFCD9BB0B7}" type="slidenum">
              <a:rPr lang="en-AU" smtClean="0"/>
              <a:t>23</a:t>
            </a:fld>
            <a:endParaRPr lang="en-AU"/>
          </a:p>
        </p:txBody>
      </p:sp>
    </p:spTree>
    <p:extLst>
      <p:ext uri="{BB962C8B-B14F-4D97-AF65-F5344CB8AC3E}">
        <p14:creationId xmlns:p14="http://schemas.microsoft.com/office/powerpoint/2010/main" val="2349033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3/27/2024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3/27/2024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gallage@wmo.int"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etings.wmo.int/INFCOM-3/English/Forms/AllItems.aspx?RootFolder=%2FINFCOM%2D3%2FEnglish%2F1%2E%20DRAFTS%20FOR%20DISCUSSION&amp;FolderCTID=0x0120004D58D6EBC5C7054898FF36E91D58C193&amp;View=%7B84F6CC21%2D2DD6%2D403B%2DB16A%2D97A4B833DE2B%7D"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community.wmo.int/en/activity-areas/wigos/gbon"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hyperlink" Target="https://meetings.wmo.int/INFCOM-3/_layouts/15/WopiFrame.aspx?sourcedoc=%7b716DDC4A-FF13-4487-9EC4-0CED68CB35E7%7d&amp;file=INFCOM-3-d08-5(1)-AG-OCEAN-ENGAGEMENT-PLAN-draft1_en.docx&amp;action=default"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etings.wmo.int/INFCOM-3/_layouts/15/WopiFrame.aspx?sourcedoc=%7bA6EEFB0A-B5C5-4008-8822-482378B89F2B%7d&amp;file=INFCOM-3-d08-1(1)-AMENDMENTS-WIGOS-MANUAL-ANNEX-draft1_en.docx&amp;action=default"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etings.wmo.int/INFCOM-3/_layouts/15/WopiFrame.aspx?sourcedoc=%7b21ADBB8F-F218-4681-9C05-9A8CA50999CC%7d&amp;file=INFCOM-3-d08-1(2)-WIGOS-GUIDE-AND-RWC-GUIDELINES-UPDATE-ANNEX-1-draft1_en.docx&amp;action=default"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ommunity.wmo.int/en/governance/commission-membership/commission-observation-infrastructure-and-information-systems-infcom/infcom-management-group/advisory-group-ocean-ag-ocean"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E5C_703A465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ommunity.wmo.int/en/governance/commission-membership/infcom/management-group/sc-esmp"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wcrp-climate.org/" TargetMode="External"/><Relationship Id="rId5" Type="http://schemas.openxmlformats.org/officeDocument/2006/relationships/hyperlink" Target="https://community.wmo.int/en/activity-areas/wwrp" TargetMode="External"/><Relationship Id="rId4" Type="http://schemas.openxmlformats.org/officeDocument/2006/relationships/hyperlink" Target="https://community.wmo.int/en/activity-areas/wmo-integrated-processing-and-prediction-system-wipp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EBE915B5-8098-3951-D796-D09636E6AC0D}"/>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dirty="0">
                <a:ea typeface="Calibri"/>
                <a:cs typeface="Calibri"/>
              </a:rPr>
              <a:t>General Remarks</a:t>
            </a:r>
          </a:p>
        </p:txBody>
      </p:sp>
      <p:cxnSp>
        <p:nvCxnSpPr>
          <p:cNvPr id="10" name="Straight Arrow Connector 9">
            <a:extLst>
              <a:ext uri="{FF2B5EF4-FFF2-40B4-BE49-F238E27FC236}">
                <a16:creationId xmlns:a16="http://schemas.microsoft.com/office/drawing/2014/main" id="{05055407-6820-7227-2DEE-6B18992872D6}"/>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549B3018-447F-8CFB-575B-0163A238CDB9}"/>
              </a:ext>
            </a:extLst>
          </p:cNvPr>
          <p:cNvSpPr txBox="1"/>
          <p:nvPr/>
        </p:nvSpPr>
        <p:spPr>
          <a:xfrm>
            <a:off x="666750" y="1418167"/>
            <a:ext cx="10974916" cy="44319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AutoNum type="arabicPeriod"/>
            </a:pPr>
            <a:r>
              <a:rPr lang="en-US" sz="2000" dirty="0">
                <a:ea typeface="Calibri"/>
                <a:cs typeface="Calibri"/>
              </a:rPr>
              <a:t>This is the second identical session on this topic </a:t>
            </a:r>
            <a:r>
              <a:rPr lang="en-US" sz="1400" dirty="0">
                <a:ea typeface="Calibri"/>
                <a:cs typeface="Calibri"/>
              </a:rPr>
              <a:t>(first </a:t>
            </a:r>
            <a:r>
              <a:rPr lang="en-US" sz="1400">
                <a:ea typeface="Calibri"/>
                <a:cs typeface="Calibri"/>
              </a:rPr>
              <a:t>session</a:t>
            </a:r>
            <a:r>
              <a:rPr lang="en-US" sz="1400" dirty="0">
                <a:ea typeface="Calibri"/>
                <a:cs typeface="Calibri"/>
              </a:rPr>
              <a:t> held on 25th March 0800-0900 CET)</a:t>
            </a:r>
          </a:p>
          <a:p>
            <a:pPr marL="457200" indent="-457200">
              <a:buAutoNum type="arabicPeriod"/>
            </a:pPr>
            <a:endParaRPr lang="en-US" sz="1400" dirty="0">
              <a:ea typeface="Calibri"/>
              <a:cs typeface="Calibri"/>
            </a:endParaRPr>
          </a:p>
          <a:p>
            <a:pPr marL="457200" indent="-457200">
              <a:buAutoNum type="arabicPeriod"/>
            </a:pPr>
            <a:r>
              <a:rPr lang="en-US" sz="2000" dirty="0">
                <a:ea typeface="Calibri"/>
                <a:cs typeface="Calibri"/>
              </a:rPr>
              <a:t>The session will be recorded and the recording will be available on the INFCOM-3 website</a:t>
            </a:r>
          </a:p>
          <a:p>
            <a:pPr marL="457200" indent="-457200">
              <a:buAutoNum type="arabicPeriod"/>
            </a:pPr>
            <a:endParaRPr lang="en-US" sz="2000" dirty="0">
              <a:ea typeface="Calibri"/>
              <a:cs typeface="Calibri"/>
            </a:endParaRPr>
          </a:p>
          <a:p>
            <a:pPr marL="457200" indent="-457200">
              <a:buAutoNum type="arabicPeriod"/>
            </a:pPr>
            <a:r>
              <a:rPr lang="en-US" sz="2000" dirty="0">
                <a:ea typeface="Calibri"/>
                <a:cs typeface="Calibri"/>
              </a:rPr>
              <a:t>Later part of the session will be dedicated to your questions, please</a:t>
            </a:r>
          </a:p>
          <a:p>
            <a:pPr marL="1657350" lvl="3" indent="-457200">
              <a:buFont typeface="Arial,Sans-Serif"/>
              <a:buChar char="•"/>
            </a:pPr>
            <a:r>
              <a:rPr lang="en-US" sz="2000" dirty="0">
                <a:ea typeface="Calibri"/>
                <a:cs typeface="Calibri"/>
              </a:rPr>
              <a:t>raise your hand</a:t>
            </a:r>
          </a:p>
          <a:p>
            <a:pPr marL="1657350" lvl="3" indent="-457200">
              <a:buFont typeface="Arial,Sans-Serif"/>
              <a:buChar char="•"/>
            </a:pPr>
            <a:r>
              <a:rPr lang="en-US" sz="2000" dirty="0">
                <a:ea typeface="Calibri"/>
                <a:cs typeface="Calibri"/>
              </a:rPr>
              <a:t>use the chat, or </a:t>
            </a:r>
          </a:p>
          <a:p>
            <a:pPr marL="1657350" lvl="3" indent="-457200">
              <a:buFont typeface="Arial,Sans-Serif"/>
              <a:buChar char="•"/>
            </a:pPr>
            <a:r>
              <a:rPr lang="en-US" sz="2000" dirty="0">
                <a:ea typeface="Calibri"/>
                <a:cs typeface="Calibri"/>
              </a:rPr>
              <a:t>send an email to :</a:t>
            </a:r>
            <a:r>
              <a:rPr lang="en-US" sz="1400" dirty="0">
                <a:ea typeface="Calibri"/>
                <a:cs typeface="Calibri"/>
              </a:rPr>
              <a:t> </a:t>
            </a:r>
            <a:r>
              <a:rPr lang="en-US" dirty="0">
                <a:ea typeface="Calibri"/>
                <a:cs typeface="Calibri"/>
                <a:hlinkClick r:id="rId3"/>
              </a:rPr>
              <a:t>cgallage@wmo.int</a:t>
            </a:r>
            <a:endParaRPr lang="en-US"/>
          </a:p>
          <a:p>
            <a:pPr marL="457200" indent="-457200">
              <a:buAutoNum type="arabicPeriod"/>
            </a:pPr>
            <a:endParaRPr lang="en-US" sz="2000" dirty="0">
              <a:ea typeface="Calibri"/>
              <a:cs typeface="Calibri"/>
            </a:endParaRPr>
          </a:p>
          <a:p>
            <a:pPr marL="457200" indent="-457200">
              <a:buFontTx/>
              <a:buAutoNum type="arabicPeriod"/>
            </a:pPr>
            <a:r>
              <a:rPr lang="en-US" sz="2000" dirty="0">
                <a:cs typeface="Calibri"/>
              </a:rPr>
              <a:t>INFCOM-3 Documents : </a:t>
            </a:r>
            <a:r>
              <a:rPr lang="en-US" sz="2000" dirty="0">
                <a:cs typeface="Calibri"/>
                <a:hlinkClick r:id="rId4"/>
              </a:rPr>
              <a:t>INFCOM-3 Session information(wmo.int)</a:t>
            </a:r>
            <a:endParaRPr lang="en-US" sz="2000">
              <a:ea typeface="Calibri"/>
              <a:cs typeface="Calibri"/>
            </a:endParaRPr>
          </a:p>
          <a:p>
            <a:pPr marL="1257300" lvl="2" indent="-342900">
              <a:buFont typeface="Arial"/>
              <a:buChar char="•"/>
            </a:pPr>
            <a:r>
              <a:rPr lang="en-US" sz="1600" dirty="0">
                <a:ea typeface="Calibri"/>
                <a:cs typeface="Calibri"/>
              </a:rPr>
              <a:t>INFCOM-3-d08-5(1)-AG-OCEAN-ENGAGEMENT-PlAN-draft1_en</a:t>
            </a:r>
          </a:p>
          <a:p>
            <a:pPr marL="1257300" lvl="2" indent="-342900">
              <a:buFont typeface="Arial"/>
              <a:buChar char="•"/>
            </a:pPr>
            <a:r>
              <a:rPr lang="en-US" sz="1600" dirty="0">
                <a:ea typeface="Calibri"/>
                <a:cs typeface="Calibri"/>
              </a:rPr>
              <a:t>INFCOM-3-d08-1(1)-AMENDMENTS-WIGOS-MANUAL-ANNEX-draft1_en</a:t>
            </a:r>
          </a:p>
          <a:p>
            <a:pPr marL="1257300" lvl="2" indent="-342900">
              <a:buFont typeface="Arial"/>
              <a:buChar char="•"/>
            </a:pPr>
            <a:r>
              <a:rPr lang="en-US" sz="1600" dirty="0">
                <a:ea typeface="Calibri"/>
                <a:cs typeface="Calibri"/>
              </a:rPr>
              <a:t>INFCOM-3-d08-1(2)-WIGOS-GUIDE-AND-RWC-GUIDELINES-UPDATE-ANNEX-1-draft1_en</a:t>
            </a:r>
          </a:p>
          <a:p>
            <a:endParaRPr lang="en-US" sz="2000">
              <a:ea typeface="Calibri"/>
              <a:cs typeface="Calibri"/>
            </a:endParaRPr>
          </a:p>
          <a:p>
            <a:pPr marL="714375" lvl="1" indent="-257175">
              <a:spcAft>
                <a:spcPts val="1000"/>
              </a:spcAft>
              <a:buFont typeface="Arial"/>
              <a:buChar char="•"/>
            </a:pPr>
            <a:endParaRPr lang="en-US" sz="2000" dirty="0">
              <a:ea typeface="Calibri"/>
              <a:cs typeface="Calibri"/>
            </a:endParaRPr>
          </a:p>
        </p:txBody>
      </p:sp>
      <p:pic>
        <p:nvPicPr>
          <p:cNvPr id="3" name="Picture 2" descr="A white hand with a black background&#10;&#10;Description automatically generated">
            <a:extLst>
              <a:ext uri="{FF2B5EF4-FFF2-40B4-BE49-F238E27FC236}">
                <a16:creationId xmlns:a16="http://schemas.microsoft.com/office/drawing/2014/main" id="{68A71048-793F-C8F3-261E-912067EA27E0}"/>
              </a:ext>
            </a:extLst>
          </p:cNvPr>
          <p:cNvPicPr>
            <a:picLocks noChangeAspect="1"/>
          </p:cNvPicPr>
          <p:nvPr/>
        </p:nvPicPr>
        <p:blipFill>
          <a:blip r:embed="rId5"/>
          <a:stretch>
            <a:fillRect/>
          </a:stretch>
        </p:blipFill>
        <p:spPr>
          <a:xfrm>
            <a:off x="4143375" y="2909887"/>
            <a:ext cx="3829050" cy="619125"/>
          </a:xfrm>
          <a:prstGeom prst="rect">
            <a:avLst/>
          </a:prstGeom>
        </p:spPr>
      </p:pic>
    </p:spTree>
    <p:extLst>
      <p:ext uri="{BB962C8B-B14F-4D97-AF65-F5344CB8AC3E}">
        <p14:creationId xmlns:p14="http://schemas.microsoft.com/office/powerpoint/2010/main" val="4241071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33F0EB1-FFF4-A630-6BEE-226A39D60F2B}"/>
            </a:ext>
          </a:extLst>
        </p:cNvPr>
        <p:cNvGrpSpPr/>
        <p:nvPr/>
      </p:nvGrpSpPr>
      <p:grpSpPr>
        <a:xfrm>
          <a:off x="0" y="0"/>
          <a:ext cx="0" cy="0"/>
          <a:chOff x="0" y="0"/>
          <a:chExt cx="0" cy="0"/>
        </a:xfrm>
      </p:grpSpPr>
      <p:sp>
        <p:nvSpPr>
          <p:cNvPr id="5" name="CuadroTexto 3">
            <a:extLst>
              <a:ext uri="{FF2B5EF4-FFF2-40B4-BE49-F238E27FC236}">
                <a16:creationId xmlns:a16="http://schemas.microsoft.com/office/drawing/2014/main" id="{E14B4307-EEE8-C773-1497-C38BBD16C534}"/>
              </a:ext>
            </a:extLst>
          </p:cNvPr>
          <p:cNvSpPr txBox="1"/>
          <p:nvPr/>
        </p:nvSpPr>
        <p:spPr>
          <a:xfrm>
            <a:off x="679315" y="1356315"/>
            <a:ext cx="11193807" cy="3961662"/>
          </a:xfrm>
          <a:prstGeom prst="rect">
            <a:avLst/>
          </a:prstGeom>
          <a:noFill/>
        </p:spPr>
        <p:txBody>
          <a:bodyPr wrap="square" lIns="91440" tIns="45720" rIns="91440" bIns="45720" rtlCol="0" anchor="t">
            <a:spAutoFit/>
          </a:bodyPr>
          <a:lstStyle/>
          <a:p>
            <a:pPr marL="457200" indent="-457200">
              <a:lnSpc>
                <a:spcPct val="107000"/>
              </a:lnSpc>
              <a:spcAft>
                <a:spcPts val="800"/>
              </a:spcAft>
              <a:buAutoNum type="arabicPeriod"/>
              <a:defRPr/>
            </a:pPr>
            <a:r>
              <a:rPr lang="en-GB" sz="2000">
                <a:solidFill>
                  <a:prstClr val="black"/>
                </a:solidFill>
                <a:latin typeface="Calibri"/>
                <a:ea typeface="Verdana"/>
                <a:cs typeface="Arial"/>
              </a:rPr>
              <a:t>Assessment</a:t>
            </a:r>
            <a:r>
              <a:rPr kumimoji="0" lang="en-GB" sz="2000" b="0" i="0" u="none" strike="noStrike" kern="1200" cap="none" spc="0" normalizeH="0" baseline="0" noProof="0">
                <a:ln>
                  <a:noFill/>
                </a:ln>
                <a:solidFill>
                  <a:prstClr val="black"/>
                </a:solidFill>
                <a:effectLst/>
                <a:uLnTx/>
                <a:uFillTx/>
                <a:latin typeface="Calibri"/>
                <a:ea typeface="Verdana"/>
                <a:cs typeface="Arial"/>
              </a:rPr>
              <a:t> of </a:t>
            </a:r>
            <a:r>
              <a:rPr lang="en-GB" sz="2000">
                <a:solidFill>
                  <a:prstClr val="black"/>
                </a:solidFill>
                <a:latin typeface="Calibri"/>
                <a:ea typeface="Verdana"/>
                <a:cs typeface="Arial"/>
              </a:rPr>
              <a:t>IOC</a:t>
            </a:r>
            <a:r>
              <a:rPr kumimoji="0" lang="en-GB" sz="2000" b="0" i="0" u="none" strike="noStrike" kern="1200" cap="none" spc="0" normalizeH="0" baseline="0" noProof="0">
                <a:ln>
                  <a:noFill/>
                </a:ln>
                <a:solidFill>
                  <a:prstClr val="black"/>
                </a:solidFill>
                <a:effectLst/>
                <a:uLnTx/>
                <a:uFillTx/>
                <a:latin typeface="Calibri"/>
                <a:ea typeface="Verdana"/>
                <a:cs typeface="Arial"/>
              </a:rPr>
              <a:t> and WMO connections</a:t>
            </a:r>
            <a:r>
              <a:rPr lang="en-GB" sz="2000">
                <a:solidFill>
                  <a:prstClr val="black"/>
                </a:solidFill>
                <a:latin typeface="Calibri"/>
                <a:ea typeface="Verdana"/>
                <a:cs typeface="Arial"/>
              </a:rPr>
              <a:t> </a:t>
            </a:r>
            <a:endParaRPr lang="en-US" sz="1400">
              <a:solidFill>
                <a:prstClr val="black"/>
              </a:solidFill>
              <a:ea typeface="+mn-lt"/>
              <a:cs typeface="+mn-lt"/>
            </a:endParaRPr>
          </a:p>
          <a:p>
            <a:pPr>
              <a:lnSpc>
                <a:spcPct val="107000"/>
              </a:lnSpc>
              <a:spcAft>
                <a:spcPts val="800"/>
              </a:spcAft>
              <a:defRPr/>
            </a:pPr>
            <a:r>
              <a:rPr lang="en-GB" sz="1400">
                <a:solidFill>
                  <a:prstClr val="black"/>
                </a:solidFill>
                <a:ea typeface="+mn-lt"/>
                <a:cs typeface="+mn-lt"/>
              </a:rPr>
              <a:t>R1  Develop a roadmap to (a) align overlap of IOC and WMO observing community priority areas and (b) provide recommendations on priority engagements and their implementation. This roadmap will be presented to JCB for action and implementation.</a:t>
            </a:r>
            <a:endParaRPr lang="en-US" sz="1400">
              <a:solidFill>
                <a:prstClr val="black"/>
              </a:solidFill>
              <a:ea typeface="Calibri"/>
              <a:cs typeface="Calibri"/>
            </a:endParaRPr>
          </a:p>
          <a:p>
            <a:pPr>
              <a:lnSpc>
                <a:spcPct val="107000"/>
              </a:lnSpc>
              <a:spcAft>
                <a:spcPts val="800"/>
              </a:spcAft>
              <a:defRPr/>
            </a:pPr>
            <a:r>
              <a:rPr lang="en-GB" sz="2000">
                <a:solidFill>
                  <a:prstClr val="black"/>
                </a:solidFill>
                <a:latin typeface="Calibri"/>
                <a:ea typeface="Verdana"/>
                <a:cs typeface="Arial"/>
              </a:rPr>
              <a:t>2.  Synthesis</a:t>
            </a:r>
            <a:r>
              <a:rPr kumimoji="0" lang="en-GB" sz="2000" b="0" i="0" u="none" strike="noStrike" kern="1200" cap="none" spc="0" normalizeH="0" baseline="0" noProof="0">
                <a:ln>
                  <a:noFill/>
                </a:ln>
                <a:solidFill>
                  <a:prstClr val="black"/>
                </a:solidFill>
                <a:effectLst/>
                <a:uLnTx/>
                <a:uFillTx/>
                <a:latin typeface="Calibri"/>
                <a:ea typeface="Verdana"/>
                <a:cs typeface="Arial"/>
              </a:rPr>
              <a:t> of observing system requirements and evaluation activities  </a:t>
            </a:r>
            <a:endParaRPr lang="en-GB" sz="2000" b="0" i="0" u="none" strike="noStrike" kern="1200" cap="none" spc="0" normalizeH="0" baseline="0" noProof="0">
              <a:ln>
                <a:noFill/>
              </a:ln>
              <a:solidFill>
                <a:prstClr val="black"/>
              </a:solidFill>
              <a:effectLst/>
              <a:uLnTx/>
              <a:uFillTx/>
              <a:latin typeface="Calibri"/>
              <a:ea typeface="Verdana"/>
              <a:cs typeface="Arial"/>
            </a:endParaRPr>
          </a:p>
          <a:p>
            <a:pPr>
              <a:lnSpc>
                <a:spcPct val="107000"/>
              </a:lnSpc>
              <a:spcAft>
                <a:spcPts val="800"/>
              </a:spcAft>
              <a:defRPr/>
            </a:pPr>
            <a:r>
              <a:rPr lang="en-GB" sz="1400">
                <a:solidFill>
                  <a:prstClr val="black"/>
                </a:solidFill>
                <a:ea typeface="+mn-lt"/>
                <a:cs typeface="+mn-lt"/>
              </a:rPr>
              <a:t>R2  Develop a sustainable dialogue that (a) develops an outline of the gaps within WMO application areas with respect to ocean observing and (b) identifies processes to prioritize gaps.</a:t>
            </a:r>
            <a:endParaRPr lang="en-GB" sz="1400">
              <a:solidFill>
                <a:prstClr val="black"/>
              </a:solidFill>
              <a:latin typeface="Calibri"/>
              <a:ea typeface="Calibri"/>
              <a:cs typeface="Calibri"/>
            </a:endParaRPr>
          </a:p>
          <a:p>
            <a:pPr>
              <a:lnSpc>
                <a:spcPct val="107000"/>
              </a:lnSpc>
              <a:spcAft>
                <a:spcPts val="800"/>
              </a:spcAft>
              <a:defRPr/>
            </a:pPr>
            <a:r>
              <a:rPr lang="en-GB" sz="2000">
                <a:solidFill>
                  <a:prstClr val="black"/>
                </a:solidFill>
                <a:latin typeface="Calibri"/>
                <a:ea typeface="Verdana"/>
                <a:cs typeface="Arial"/>
              </a:rPr>
              <a:t>3. Ocean</a:t>
            </a:r>
            <a:r>
              <a:rPr kumimoji="0" lang="en-GB" sz="2000" b="0" i="0" u="none" strike="noStrike" kern="1200" cap="none" spc="0" normalizeH="0" baseline="0" noProof="0">
                <a:ln>
                  <a:noFill/>
                </a:ln>
                <a:solidFill>
                  <a:prstClr val="black"/>
                </a:solidFill>
                <a:effectLst/>
                <a:uLnTx/>
                <a:uFillTx/>
                <a:latin typeface="Calibri"/>
                <a:ea typeface="Verdana"/>
                <a:cs typeface="Arial"/>
              </a:rPr>
              <a:t> in GBON Implementation</a:t>
            </a:r>
            <a:endParaRPr lang="en-GB" sz="2000" b="0" i="1" u="none" strike="noStrike" kern="1200" cap="none" spc="0" normalizeH="0" baseline="0" noProof="0">
              <a:ln>
                <a:noFill/>
              </a:ln>
              <a:solidFill>
                <a:prstClr val="black"/>
              </a:solidFill>
              <a:effectLst/>
              <a:uLnTx/>
              <a:uFillTx/>
              <a:latin typeface="Calibri"/>
              <a:ea typeface="Calibri"/>
              <a:cs typeface="Calibri"/>
            </a:endParaRPr>
          </a:p>
          <a:p>
            <a:pPr>
              <a:lnSpc>
                <a:spcPct val="107000"/>
              </a:lnSpc>
              <a:spcAft>
                <a:spcPts val="800"/>
              </a:spcAft>
              <a:defRPr/>
            </a:pPr>
            <a:r>
              <a:rPr lang="en-GB" sz="1400">
                <a:solidFill>
                  <a:prstClr val="black"/>
                </a:solidFill>
                <a:ea typeface="+mn-lt"/>
                <a:cs typeface="+mn-lt"/>
              </a:rPr>
              <a:t>R3 -  Produce a concept note to raise awareness of current GBON ocean requirements and procedures for GBON expansion and R4-  Produce a set of recommendations to INFCOM on GBON expansion for the ocean.</a:t>
            </a:r>
            <a:endParaRPr lang="en-GB" sz="1400">
              <a:solidFill>
                <a:prstClr val="black"/>
              </a:solidFill>
              <a:latin typeface="Calibri"/>
              <a:ea typeface="Verdana" panose="020B0604030504040204" pitchFamily="34" charset="0"/>
              <a:cs typeface="Arial" panose="020B0604020202020204" pitchFamily="34" charset="0"/>
            </a:endParaRPr>
          </a:p>
          <a:p>
            <a:pPr>
              <a:lnSpc>
                <a:spcPct val="107000"/>
              </a:lnSpc>
              <a:spcAft>
                <a:spcPts val="800"/>
              </a:spcAft>
              <a:defRPr/>
            </a:pPr>
            <a:r>
              <a:rPr lang="en-GB" sz="2000">
                <a:solidFill>
                  <a:prstClr val="black"/>
                </a:solidFill>
                <a:latin typeface="Calibri"/>
                <a:ea typeface="Verdana"/>
                <a:cs typeface="Arial"/>
              </a:rPr>
              <a:t>4. Leverage</a:t>
            </a:r>
            <a:r>
              <a:rPr kumimoji="0" lang="en-GB" sz="2000" b="0" i="0" u="none" strike="noStrike" kern="1200" cap="none" spc="0" normalizeH="0" baseline="0" noProof="0">
                <a:ln>
                  <a:noFill/>
                </a:ln>
                <a:solidFill>
                  <a:prstClr val="black"/>
                </a:solidFill>
                <a:effectLst/>
                <a:uLnTx/>
                <a:uFillTx/>
                <a:latin typeface="Calibri"/>
                <a:ea typeface="Verdana"/>
                <a:cs typeface="Arial"/>
              </a:rPr>
              <a:t> regional structures to enhance regional </a:t>
            </a:r>
            <a:r>
              <a:rPr lang="en-GB" sz="2000">
                <a:solidFill>
                  <a:prstClr val="black"/>
                </a:solidFill>
                <a:latin typeface="Calibri"/>
                <a:ea typeface="Verdana"/>
                <a:cs typeface="Arial"/>
              </a:rPr>
              <a:t>implementation</a:t>
            </a:r>
            <a:endParaRPr lang="en-GB" sz="1400">
              <a:solidFill>
                <a:prstClr val="black"/>
              </a:solidFill>
              <a:latin typeface="Calibri"/>
              <a:ea typeface="Verdana" panose="020B0604030504040204" pitchFamily="34" charset="0"/>
              <a:cs typeface="Arial" panose="020B0604020202020204" pitchFamily="34" charset="0"/>
            </a:endParaRPr>
          </a:p>
          <a:p>
            <a:pPr>
              <a:lnSpc>
                <a:spcPct val="107000"/>
              </a:lnSpc>
              <a:spcAft>
                <a:spcPts val="800"/>
              </a:spcAft>
              <a:defRPr/>
            </a:pPr>
            <a:r>
              <a:rPr lang="en-GB" sz="1400">
                <a:solidFill>
                  <a:prstClr val="black"/>
                </a:solidFill>
                <a:latin typeface="Calibri"/>
                <a:ea typeface="Calibri"/>
                <a:cs typeface="Calibri"/>
              </a:rPr>
              <a:t>R5 - A</a:t>
            </a:r>
            <a:r>
              <a:rPr lang="en-GB" sz="1400">
                <a:solidFill>
                  <a:prstClr val="black"/>
                </a:solidFill>
                <a:ea typeface="+mn-lt"/>
                <a:cs typeface="+mn-lt"/>
              </a:rPr>
              <a:t> set of recommendations (based on a case study) on how regional bodies within WMO and IOC could work together to strengthen the observing system, knowledge growth and integration, and service delivery. </a:t>
            </a:r>
            <a:endParaRPr lang="en-GB" sz="2000">
              <a:solidFill>
                <a:prstClr val="black"/>
              </a:solidFill>
              <a:latin typeface="Calibri"/>
              <a:ea typeface="Verdana"/>
              <a:cs typeface="Arial"/>
            </a:endParaRPr>
          </a:p>
        </p:txBody>
      </p:sp>
      <p:sp>
        <p:nvSpPr>
          <p:cNvPr id="3" name="Subtitle 2">
            <a:extLst>
              <a:ext uri="{FF2B5EF4-FFF2-40B4-BE49-F238E27FC236}">
                <a16:creationId xmlns:a16="http://schemas.microsoft.com/office/drawing/2014/main" id="{4C2011C7-5E12-B7FE-8983-64B53644087A}"/>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t>Observations Action List</a:t>
            </a:r>
            <a:endParaRPr lang="en-US"/>
          </a:p>
          <a:p>
            <a:endParaRPr lang="en-AU"/>
          </a:p>
        </p:txBody>
      </p:sp>
      <p:cxnSp>
        <p:nvCxnSpPr>
          <p:cNvPr id="7" name="Straight Arrow Connector 6">
            <a:extLst>
              <a:ext uri="{FF2B5EF4-FFF2-40B4-BE49-F238E27FC236}">
                <a16:creationId xmlns:a16="http://schemas.microsoft.com/office/drawing/2014/main" id="{00914604-45DE-A548-F9ED-37FF170DD7AB}"/>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0702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33F0EB1-FFF4-A630-6BEE-226A39D60F2B}"/>
            </a:ext>
          </a:extLst>
        </p:cNvPr>
        <p:cNvGrpSpPr/>
        <p:nvPr/>
      </p:nvGrpSpPr>
      <p:grpSpPr>
        <a:xfrm>
          <a:off x="0" y="0"/>
          <a:ext cx="0" cy="0"/>
          <a:chOff x="0" y="0"/>
          <a:chExt cx="0" cy="0"/>
        </a:xfrm>
      </p:grpSpPr>
      <p:sp>
        <p:nvSpPr>
          <p:cNvPr id="5" name="CuadroTexto 3">
            <a:extLst>
              <a:ext uri="{FF2B5EF4-FFF2-40B4-BE49-F238E27FC236}">
                <a16:creationId xmlns:a16="http://schemas.microsoft.com/office/drawing/2014/main" id="{E14B4307-EEE8-C773-1497-C38BBD16C534}"/>
              </a:ext>
            </a:extLst>
          </p:cNvPr>
          <p:cNvSpPr txBox="1"/>
          <p:nvPr/>
        </p:nvSpPr>
        <p:spPr>
          <a:xfrm>
            <a:off x="679315" y="1199433"/>
            <a:ext cx="11193807" cy="4656788"/>
          </a:xfrm>
          <a:prstGeom prst="rect">
            <a:avLst/>
          </a:prstGeom>
          <a:noFill/>
        </p:spPr>
        <p:txBody>
          <a:bodyPr wrap="square" lIns="91440" tIns="45720" rIns="91440" bIns="45720" rtlCol="0" anchor="t">
            <a:spAutoFit/>
          </a:bodyPr>
          <a:lstStyle/>
          <a:p>
            <a:pPr marL="457200" indent="-457200">
              <a:lnSpc>
                <a:spcPct val="107000"/>
              </a:lnSpc>
              <a:spcAft>
                <a:spcPts val="800"/>
              </a:spcAft>
              <a:buAutoNum type="arabicPeriod"/>
              <a:defRPr/>
            </a:pPr>
            <a:r>
              <a:rPr lang="en-GB" sz="2000">
                <a:solidFill>
                  <a:prstClr val="black"/>
                </a:solidFill>
                <a:latin typeface="Calibri"/>
                <a:ea typeface="Verdana"/>
                <a:cs typeface="Arial"/>
              </a:rPr>
              <a:t>Governance, coordination and support structures</a:t>
            </a:r>
            <a:endParaRPr lang="en-GB" sz="2000" i="1">
              <a:solidFill>
                <a:prstClr val="black"/>
              </a:solidFill>
              <a:ea typeface="Verdana"/>
              <a:cs typeface="Arial"/>
            </a:endParaRPr>
          </a:p>
          <a:p>
            <a:pPr>
              <a:lnSpc>
                <a:spcPct val="107000"/>
              </a:lnSpc>
              <a:spcAft>
                <a:spcPts val="800"/>
              </a:spcAft>
              <a:defRPr/>
            </a:pPr>
            <a:r>
              <a:rPr lang="en-GB" sz="1400">
                <a:solidFill>
                  <a:prstClr val="black"/>
                </a:solidFill>
                <a:ea typeface="+mn-lt"/>
                <a:cs typeface="+mn-lt"/>
              </a:rPr>
              <a:t>R6-  produce an overview of current activities and open issues related to ocean data management; R7 – develop proposed governance framework for continuous coordinated oversight of ocean data activities This will be presented to JCB for action and implementation.</a:t>
            </a:r>
            <a:endParaRPr lang="en-US" sz="1400">
              <a:solidFill>
                <a:prstClr val="black"/>
              </a:solidFill>
              <a:ea typeface="Calibri"/>
              <a:cs typeface="Calibri"/>
            </a:endParaRPr>
          </a:p>
          <a:p>
            <a:pPr>
              <a:lnSpc>
                <a:spcPct val="107000"/>
              </a:lnSpc>
              <a:spcAft>
                <a:spcPts val="800"/>
              </a:spcAft>
              <a:defRPr/>
            </a:pPr>
            <a:r>
              <a:rPr lang="en-GB" sz="2000">
                <a:solidFill>
                  <a:prstClr val="black"/>
                </a:solidFill>
                <a:latin typeface="Calibri"/>
                <a:ea typeface="Verdana"/>
                <a:cs typeface="Arial"/>
              </a:rPr>
              <a:t>2.  Implementation of WIS2.0 for ocean data</a:t>
            </a:r>
            <a:endParaRPr lang="en-GB" sz="2000" b="0" i="0" u="none" strike="noStrike" kern="1200" cap="none" spc="0" normalizeH="0" baseline="0" noProof="0">
              <a:ln>
                <a:noFill/>
              </a:ln>
              <a:solidFill>
                <a:prstClr val="black"/>
              </a:solidFill>
              <a:effectLst/>
              <a:uLnTx/>
              <a:uFillTx/>
              <a:latin typeface="Calibri"/>
              <a:ea typeface="Verdana"/>
              <a:cs typeface="Arial"/>
            </a:endParaRPr>
          </a:p>
          <a:p>
            <a:pPr>
              <a:defRPr/>
            </a:pPr>
            <a:r>
              <a:rPr lang="en-US" sz="1400">
                <a:solidFill>
                  <a:prstClr val="black"/>
                </a:solidFill>
                <a:ea typeface="+mn-lt"/>
                <a:cs typeface="+mn-lt"/>
              </a:rPr>
              <a:t>R8 - Raise awareness of WIS 2.0 in the ocean community, through outreach and demonstration activities, with the goal of including more ocean data in WIS 2.0 ; </a:t>
            </a:r>
            <a:r>
              <a:rPr lang="en-GB" sz="1400">
                <a:solidFill>
                  <a:prstClr val="black"/>
                </a:solidFill>
                <a:ea typeface="+mn-lt"/>
                <a:cs typeface="+mn-lt"/>
              </a:rPr>
              <a:t>R9 - E</a:t>
            </a:r>
            <a:r>
              <a:rPr lang="en-US" sz="1400">
                <a:solidFill>
                  <a:prstClr val="black"/>
                </a:solidFill>
                <a:ea typeface="+mn-lt"/>
                <a:cs typeface="+mn-lt"/>
              </a:rPr>
              <a:t>stablish a mechanism to coordinate the workplans and implementation of WIS 2.0 and ODIS to make ocean data more accessible. </a:t>
            </a:r>
            <a:endParaRPr lang="en-GB" sz="1400">
              <a:solidFill>
                <a:prstClr val="black"/>
              </a:solidFill>
              <a:ea typeface="+mn-lt"/>
              <a:cs typeface="+mn-lt"/>
            </a:endParaRPr>
          </a:p>
          <a:p>
            <a:pPr>
              <a:defRPr/>
            </a:pPr>
            <a:endParaRPr lang="en-US" sz="1400">
              <a:solidFill>
                <a:prstClr val="black"/>
              </a:solidFill>
              <a:latin typeface="Calibri"/>
              <a:ea typeface="Calibri"/>
              <a:cs typeface="Calibri"/>
            </a:endParaRPr>
          </a:p>
          <a:p>
            <a:pPr>
              <a:defRPr/>
            </a:pPr>
            <a:r>
              <a:rPr lang="en-GB" sz="2000">
                <a:solidFill>
                  <a:prstClr val="black"/>
                </a:solidFill>
                <a:latin typeface="Calibri"/>
                <a:ea typeface="Verdana"/>
                <a:cs typeface="Arial"/>
              </a:rPr>
              <a:t>3. </a:t>
            </a:r>
            <a:r>
              <a:rPr lang="en-US" sz="2000">
                <a:solidFill>
                  <a:prstClr val="black"/>
                </a:solidFill>
                <a:ea typeface="+mn-lt"/>
                <a:cs typeface="+mn-lt"/>
              </a:rPr>
              <a:t>Integration of MCDS into WMO and IOC structures, and alignment with broader WMO climate data management </a:t>
            </a:r>
            <a:endParaRPr lang="en-GB" sz="2000" b="0" i="1" u="none" strike="noStrike" kern="1200" cap="none" spc="0" normalizeH="0" baseline="0" noProof="0">
              <a:ln>
                <a:noFill/>
              </a:ln>
              <a:solidFill>
                <a:prstClr val="black"/>
              </a:solidFill>
              <a:effectLst/>
              <a:uLnTx/>
              <a:uFillTx/>
              <a:latin typeface="Calibri"/>
              <a:ea typeface="Calibri"/>
              <a:cs typeface="Calibri"/>
            </a:endParaRPr>
          </a:p>
          <a:p>
            <a:pPr>
              <a:defRPr/>
            </a:pPr>
            <a:r>
              <a:rPr lang="en-US" sz="1400">
                <a:solidFill>
                  <a:prstClr val="black"/>
                </a:solidFill>
                <a:ea typeface="+mn-lt"/>
                <a:cs typeface="+mn-lt"/>
              </a:rPr>
              <a:t>R10 - Evaluate the current state of the MCDS and propose a future Joint WMO-IOC governance. (</a:t>
            </a:r>
            <a:r>
              <a:rPr lang="en-GB" sz="1400">
                <a:solidFill>
                  <a:prstClr val="black"/>
                </a:solidFill>
                <a:ea typeface="+mn-lt"/>
                <a:cs typeface="+mn-lt"/>
              </a:rPr>
              <a:t>R11</a:t>
            </a:r>
            <a:r>
              <a:rPr lang="en-US" sz="1400">
                <a:solidFill>
                  <a:prstClr val="black"/>
                </a:solidFill>
                <a:ea typeface="+mn-lt"/>
                <a:cs typeface="+mn-lt"/>
              </a:rPr>
              <a:t>) Revive CLIMAR meetings as a platform for experts and exchange on end-to-end use of data</a:t>
            </a:r>
            <a:r>
              <a:rPr lang="en-GB" sz="1400">
                <a:solidFill>
                  <a:prstClr val="black"/>
                </a:solidFill>
                <a:ea typeface="+mn-lt"/>
                <a:cs typeface="+mn-lt"/>
              </a:rPr>
              <a:t>.</a:t>
            </a:r>
            <a:endParaRPr lang="en-GB">
              <a:solidFill>
                <a:prstClr val="black"/>
              </a:solidFill>
            </a:endParaRPr>
          </a:p>
          <a:p>
            <a:pPr>
              <a:lnSpc>
                <a:spcPct val="107000"/>
              </a:lnSpc>
              <a:spcAft>
                <a:spcPts val="800"/>
              </a:spcAft>
              <a:defRPr/>
            </a:pPr>
            <a:r>
              <a:rPr lang="en-GB" sz="2000">
                <a:solidFill>
                  <a:prstClr val="black"/>
                </a:solidFill>
                <a:latin typeface="Calibri"/>
                <a:ea typeface="Verdana"/>
                <a:cs typeface="Arial"/>
              </a:rPr>
              <a:t>4. </a:t>
            </a:r>
            <a:r>
              <a:rPr lang="en-US" sz="2000">
                <a:solidFill>
                  <a:prstClr val="black"/>
                </a:solidFill>
                <a:ea typeface="+mn-lt"/>
                <a:cs typeface="+mn-lt"/>
              </a:rPr>
              <a:t>Connection of Ocean and WMO metadata tools and the role of </a:t>
            </a:r>
            <a:r>
              <a:rPr lang="en-US" sz="2000" err="1">
                <a:solidFill>
                  <a:prstClr val="black"/>
                </a:solidFill>
                <a:ea typeface="+mn-lt"/>
                <a:cs typeface="+mn-lt"/>
              </a:rPr>
              <a:t>OceanOPS</a:t>
            </a:r>
            <a:endParaRPr lang="en-GB" sz="2000" err="1">
              <a:solidFill>
                <a:prstClr val="black"/>
              </a:solidFill>
              <a:latin typeface="Calibri"/>
              <a:ea typeface="Verdana" panose="020B0604030504040204" pitchFamily="34" charset="0"/>
              <a:cs typeface="Arial" panose="020B0604020202020204" pitchFamily="34" charset="0"/>
            </a:endParaRPr>
          </a:p>
          <a:p>
            <a:pPr>
              <a:defRPr/>
            </a:pPr>
            <a:r>
              <a:rPr lang="en-GB" sz="1400">
                <a:solidFill>
                  <a:prstClr val="black"/>
                </a:solidFill>
                <a:ea typeface="+mn-lt"/>
                <a:cs typeface="+mn-lt"/>
              </a:rPr>
              <a:t>R12 - </a:t>
            </a:r>
            <a:r>
              <a:rPr lang="en-US" sz="1400">
                <a:solidFill>
                  <a:prstClr val="black"/>
                </a:solidFill>
                <a:ea typeface="+mn-lt"/>
                <a:cs typeface="+mn-lt"/>
              </a:rPr>
              <a:t>Develop recommendations for a full implementation of the GOOS OCG Cross-Network Data Implementation Strategy  </a:t>
            </a:r>
            <a:endParaRPr lang="en-GB">
              <a:solidFill>
                <a:prstClr val="black"/>
              </a:solidFill>
              <a:ea typeface="+mn-lt"/>
              <a:cs typeface="+mn-lt"/>
            </a:endParaRPr>
          </a:p>
          <a:p>
            <a:pPr>
              <a:defRPr/>
            </a:pPr>
            <a:r>
              <a:rPr lang="en-GB" sz="1400">
                <a:solidFill>
                  <a:prstClr val="black"/>
                </a:solidFill>
                <a:ea typeface="+mn-lt"/>
                <a:cs typeface="+mn-lt"/>
              </a:rPr>
              <a:t>R13</a:t>
            </a:r>
            <a:r>
              <a:rPr lang="en-US" sz="1400">
                <a:solidFill>
                  <a:prstClr val="black"/>
                </a:solidFill>
                <a:ea typeface="+mn-lt"/>
                <a:cs typeface="+mn-lt"/>
              </a:rPr>
              <a:t>  Align the work plans of GOOS/OCG and INFCOM/SC-ON and set up sustained coordination and governance to align workplans with WIGOS and WIS 2.0.</a:t>
            </a:r>
            <a:endParaRPr lang="en-GB">
              <a:solidFill>
                <a:prstClr val="black"/>
              </a:solidFill>
              <a:ea typeface="+mn-lt"/>
              <a:cs typeface="+mn-lt"/>
            </a:endParaRPr>
          </a:p>
          <a:p>
            <a:pPr>
              <a:lnSpc>
                <a:spcPct val="107000"/>
              </a:lnSpc>
              <a:spcAft>
                <a:spcPts val="800"/>
              </a:spcAft>
              <a:defRPr/>
            </a:pPr>
            <a:endParaRPr lang="en-GB" sz="1400">
              <a:solidFill>
                <a:prstClr val="black"/>
              </a:solidFill>
              <a:latin typeface="Calibri"/>
              <a:ea typeface="Calibri"/>
              <a:cs typeface="Calibri"/>
            </a:endParaRPr>
          </a:p>
        </p:txBody>
      </p:sp>
      <p:sp>
        <p:nvSpPr>
          <p:cNvPr id="3" name="Subtitle 2">
            <a:extLst>
              <a:ext uri="{FF2B5EF4-FFF2-40B4-BE49-F238E27FC236}">
                <a16:creationId xmlns:a16="http://schemas.microsoft.com/office/drawing/2014/main" id="{4C2011C7-5E12-B7FE-8983-64B53644087A}"/>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t>Data Action List</a:t>
            </a:r>
            <a:endParaRPr lang="en-US"/>
          </a:p>
          <a:p>
            <a:endParaRPr lang="en-AU"/>
          </a:p>
        </p:txBody>
      </p:sp>
      <p:cxnSp>
        <p:nvCxnSpPr>
          <p:cNvPr id="7" name="Straight Arrow Connector 6">
            <a:extLst>
              <a:ext uri="{FF2B5EF4-FFF2-40B4-BE49-F238E27FC236}">
                <a16:creationId xmlns:a16="http://schemas.microsoft.com/office/drawing/2014/main" id="{00914604-45DE-A548-F9ED-37FF170DD7AB}"/>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550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C125A3EB-69C8-D1B8-F101-4CF8FD904FBE}"/>
              </a:ext>
            </a:extLst>
          </p:cNvPr>
          <p:cNvSpPr txBox="1"/>
          <p:nvPr/>
        </p:nvSpPr>
        <p:spPr>
          <a:xfrm>
            <a:off x="734164" y="1479550"/>
            <a:ext cx="2157892" cy="4247317"/>
          </a:xfrm>
          <a:prstGeom prst="rect">
            <a:avLst/>
          </a:prstGeom>
          <a:noFill/>
        </p:spPr>
        <p:txBody>
          <a:bodyPr wrap="square">
            <a:spAutoFit/>
          </a:bodyPr>
          <a:lstStyle/>
          <a:p>
            <a:endParaRPr lang="en-AU"/>
          </a:p>
          <a:p>
            <a:r>
              <a:rPr lang="en-AU"/>
              <a:t>INFCOM President </a:t>
            </a:r>
          </a:p>
          <a:p>
            <a:endParaRPr lang="en-AU"/>
          </a:p>
          <a:p>
            <a:r>
              <a:rPr lang="en-AU"/>
              <a:t>SC-ON/SC-MINT </a:t>
            </a:r>
          </a:p>
          <a:p>
            <a:endParaRPr lang="en-AU"/>
          </a:p>
          <a:p>
            <a:r>
              <a:rPr lang="en-AU"/>
              <a:t>SC-ESMP (WIPPS) </a:t>
            </a:r>
          </a:p>
          <a:p>
            <a:endParaRPr lang="en-AU"/>
          </a:p>
          <a:p>
            <a:r>
              <a:rPr lang="en-AU"/>
              <a:t>SC-IMT </a:t>
            </a:r>
          </a:p>
          <a:p>
            <a:endParaRPr lang="en-AU"/>
          </a:p>
          <a:p>
            <a:r>
              <a:rPr lang="en-AU"/>
              <a:t>GOOS  </a:t>
            </a:r>
          </a:p>
          <a:p>
            <a:endParaRPr lang="en-AU"/>
          </a:p>
          <a:p>
            <a:r>
              <a:rPr lang="en-AU"/>
              <a:t>OOPC  </a:t>
            </a:r>
          </a:p>
          <a:p>
            <a:endParaRPr lang="en-AU"/>
          </a:p>
          <a:p>
            <a:r>
              <a:rPr lang="en-AU"/>
              <a:t>OCG </a:t>
            </a:r>
          </a:p>
          <a:p>
            <a:endParaRPr lang="en-AU"/>
          </a:p>
        </p:txBody>
      </p:sp>
      <p:sp>
        <p:nvSpPr>
          <p:cNvPr id="21" name="TextBox 20">
            <a:extLst>
              <a:ext uri="{FF2B5EF4-FFF2-40B4-BE49-F238E27FC236}">
                <a16:creationId xmlns:a16="http://schemas.microsoft.com/office/drawing/2014/main" id="{E63B35FE-CD46-170B-B154-1CA45FA90DC9}"/>
              </a:ext>
            </a:extLst>
          </p:cNvPr>
          <p:cNvSpPr txBox="1"/>
          <p:nvPr/>
        </p:nvSpPr>
        <p:spPr>
          <a:xfrm>
            <a:off x="2848638" y="1736849"/>
            <a:ext cx="2416249" cy="3139321"/>
          </a:xfrm>
          <a:prstGeom prst="rect">
            <a:avLst/>
          </a:prstGeom>
          <a:noFill/>
        </p:spPr>
        <p:txBody>
          <a:bodyPr wrap="square" lIns="91440" tIns="45720" rIns="91440" bIns="45720" anchor="t">
            <a:spAutoFit/>
          </a:bodyPr>
          <a:lstStyle/>
          <a:p>
            <a:r>
              <a:rPr lang="en-AU"/>
              <a:t>DCO Observation </a:t>
            </a:r>
          </a:p>
          <a:p>
            <a:endParaRPr lang="en-AU"/>
          </a:p>
          <a:p>
            <a:r>
              <a:rPr lang="en-AU"/>
              <a:t>DCO Data Sharing  </a:t>
            </a:r>
            <a:endParaRPr lang="en-AU">
              <a:ea typeface="Calibri"/>
              <a:cs typeface="Calibri"/>
            </a:endParaRPr>
          </a:p>
          <a:p>
            <a:endParaRPr lang="en-AU"/>
          </a:p>
          <a:p>
            <a:r>
              <a:rPr lang="en-AU"/>
              <a:t>DCC Ocean Prediction</a:t>
            </a:r>
            <a:endParaRPr lang="en-AU">
              <a:cs typeface="Calibri"/>
            </a:endParaRPr>
          </a:p>
          <a:p>
            <a:endParaRPr lang="en-AU"/>
          </a:p>
          <a:p>
            <a:r>
              <a:rPr lang="en-AU">
                <a:ea typeface="Calibri" panose="020F0502020204030204"/>
                <a:cs typeface="Calibri" panose="020F0502020204030204"/>
              </a:rPr>
              <a:t>G3W </a:t>
            </a:r>
            <a:endParaRPr lang="en-US">
              <a:ea typeface="Calibri"/>
              <a:cs typeface="Calibri"/>
            </a:endParaRPr>
          </a:p>
          <a:p>
            <a:endParaRPr lang="en-AU">
              <a:ea typeface="Calibri"/>
              <a:cs typeface="Calibri"/>
            </a:endParaRPr>
          </a:p>
          <a:p>
            <a:r>
              <a:rPr lang="en-AU">
                <a:ea typeface="Calibri"/>
                <a:cs typeface="Calibri"/>
              </a:rPr>
              <a:t>IOCCP  </a:t>
            </a:r>
          </a:p>
          <a:p>
            <a:endParaRPr lang="en-AU">
              <a:cs typeface="Calibri"/>
            </a:endParaRPr>
          </a:p>
          <a:p>
            <a:r>
              <a:rPr lang="en-AU">
                <a:cs typeface="Calibri"/>
              </a:rPr>
              <a:t>IODE </a:t>
            </a:r>
            <a:endParaRPr lang="en-AU"/>
          </a:p>
        </p:txBody>
      </p:sp>
      <p:sp>
        <p:nvSpPr>
          <p:cNvPr id="24" name="TextBox 23">
            <a:extLst>
              <a:ext uri="{FF2B5EF4-FFF2-40B4-BE49-F238E27FC236}">
                <a16:creationId xmlns:a16="http://schemas.microsoft.com/office/drawing/2014/main" id="{7A184F0A-1E17-F879-B1CB-B619D270DFEC}"/>
              </a:ext>
            </a:extLst>
          </p:cNvPr>
          <p:cNvSpPr txBox="1"/>
          <p:nvPr/>
        </p:nvSpPr>
        <p:spPr>
          <a:xfrm>
            <a:off x="6949504" y="1454312"/>
            <a:ext cx="3328734" cy="3693319"/>
          </a:xfrm>
          <a:prstGeom prst="rect">
            <a:avLst/>
          </a:prstGeom>
          <a:noFill/>
        </p:spPr>
        <p:txBody>
          <a:bodyPr wrap="square" lIns="91440" tIns="45720" rIns="91440" bIns="45720" anchor="t">
            <a:spAutoFit/>
          </a:bodyPr>
          <a:lstStyle/>
          <a:p>
            <a:endParaRPr lang="en-AU"/>
          </a:p>
          <a:p>
            <a:r>
              <a:rPr lang="en-AU"/>
              <a:t>SERCOM President </a:t>
            </a:r>
            <a:endParaRPr lang="en-AU">
              <a:ea typeface="Calibri"/>
              <a:cs typeface="Calibri"/>
            </a:endParaRPr>
          </a:p>
          <a:p>
            <a:endParaRPr lang="en-AU"/>
          </a:p>
          <a:p>
            <a:r>
              <a:rPr lang="en-AU"/>
              <a:t>SC-MMO and other priority SCs  </a:t>
            </a:r>
            <a:endParaRPr lang="en-AU">
              <a:ea typeface="Calibri"/>
              <a:cs typeface="Calibri"/>
            </a:endParaRPr>
          </a:p>
          <a:p>
            <a:endParaRPr lang="en-AU"/>
          </a:p>
          <a:p>
            <a:r>
              <a:rPr lang="en-AU"/>
              <a:t>ETOOFS &amp; </a:t>
            </a:r>
            <a:r>
              <a:rPr lang="en-AU" err="1"/>
              <a:t>OceanPredict</a:t>
            </a:r>
            <a:endParaRPr lang="en-AU"/>
          </a:p>
          <a:p>
            <a:endParaRPr lang="en-AU"/>
          </a:p>
          <a:p>
            <a:r>
              <a:rPr lang="en-AU"/>
              <a:t>Research Board  </a:t>
            </a:r>
            <a:endParaRPr lang="en-AU">
              <a:ea typeface="Calibri"/>
              <a:cs typeface="Calibri"/>
            </a:endParaRPr>
          </a:p>
          <a:p>
            <a:endParaRPr lang="en-AU">
              <a:cs typeface="Calibri" panose="020F0502020204030204"/>
            </a:endParaRPr>
          </a:p>
          <a:p>
            <a:r>
              <a:rPr lang="en-AU">
                <a:ea typeface="Calibri"/>
                <a:cs typeface="Calibri"/>
              </a:rPr>
              <a:t>JCB</a:t>
            </a:r>
          </a:p>
          <a:p>
            <a:endParaRPr lang="en-AU">
              <a:cs typeface="Calibri"/>
            </a:endParaRPr>
          </a:p>
          <a:p>
            <a:endParaRPr lang="en-AU">
              <a:cs typeface="Calibri"/>
            </a:endParaRPr>
          </a:p>
          <a:p>
            <a:endParaRPr lang="en-AU">
              <a:cs typeface="Calibri"/>
            </a:endParaRPr>
          </a:p>
        </p:txBody>
      </p:sp>
      <p:sp>
        <p:nvSpPr>
          <p:cNvPr id="25" name="Rectangle 24">
            <a:extLst>
              <a:ext uri="{FF2B5EF4-FFF2-40B4-BE49-F238E27FC236}">
                <a16:creationId xmlns:a16="http://schemas.microsoft.com/office/drawing/2014/main" id="{C7FC988F-54AC-B529-B28C-70CA3991BD47}"/>
              </a:ext>
            </a:extLst>
          </p:cNvPr>
          <p:cNvSpPr/>
          <p:nvPr/>
        </p:nvSpPr>
        <p:spPr>
          <a:xfrm>
            <a:off x="674592" y="1115748"/>
            <a:ext cx="4575306" cy="4370883"/>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ectangle 25">
            <a:extLst>
              <a:ext uri="{FF2B5EF4-FFF2-40B4-BE49-F238E27FC236}">
                <a16:creationId xmlns:a16="http://schemas.microsoft.com/office/drawing/2014/main" id="{E7CA0AC2-8DAA-8A46-646F-D7B038D7A336}"/>
              </a:ext>
            </a:extLst>
          </p:cNvPr>
          <p:cNvSpPr/>
          <p:nvPr/>
        </p:nvSpPr>
        <p:spPr>
          <a:xfrm>
            <a:off x="6852683" y="1143740"/>
            <a:ext cx="4328171" cy="4342890"/>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TextBox 27">
            <a:extLst>
              <a:ext uri="{FF2B5EF4-FFF2-40B4-BE49-F238E27FC236}">
                <a16:creationId xmlns:a16="http://schemas.microsoft.com/office/drawing/2014/main" id="{C6EB132A-98C8-644A-0458-534429AC2700}"/>
              </a:ext>
            </a:extLst>
          </p:cNvPr>
          <p:cNvSpPr txBox="1"/>
          <p:nvPr/>
        </p:nvSpPr>
        <p:spPr>
          <a:xfrm>
            <a:off x="826840" y="1294884"/>
            <a:ext cx="1325043" cy="369332"/>
          </a:xfrm>
          <a:prstGeom prst="rect">
            <a:avLst/>
          </a:prstGeom>
          <a:solidFill>
            <a:srgbClr val="0070C0"/>
          </a:solidFill>
        </p:spPr>
        <p:txBody>
          <a:bodyPr wrap="none" rtlCol="0">
            <a:spAutoFit/>
          </a:bodyPr>
          <a:lstStyle/>
          <a:p>
            <a:r>
              <a:rPr lang="en-AU" b="1">
                <a:solidFill>
                  <a:schemeClr val="bg1"/>
                </a:solidFill>
              </a:rPr>
              <a:t>CONSULTED</a:t>
            </a:r>
          </a:p>
        </p:txBody>
      </p:sp>
      <p:sp>
        <p:nvSpPr>
          <p:cNvPr id="29" name="TextBox 28">
            <a:extLst>
              <a:ext uri="{FF2B5EF4-FFF2-40B4-BE49-F238E27FC236}">
                <a16:creationId xmlns:a16="http://schemas.microsoft.com/office/drawing/2014/main" id="{92C848F9-E1C2-4BF3-BBAB-452A59170401}"/>
              </a:ext>
            </a:extLst>
          </p:cNvPr>
          <p:cNvSpPr txBox="1"/>
          <p:nvPr/>
        </p:nvSpPr>
        <p:spPr>
          <a:xfrm>
            <a:off x="7011288" y="1290332"/>
            <a:ext cx="1935979" cy="369332"/>
          </a:xfrm>
          <a:prstGeom prst="rect">
            <a:avLst/>
          </a:prstGeom>
          <a:solidFill>
            <a:srgbClr val="0070C0"/>
          </a:solidFill>
        </p:spPr>
        <p:txBody>
          <a:bodyPr wrap="none" rtlCol="0">
            <a:spAutoFit/>
          </a:bodyPr>
          <a:lstStyle/>
          <a:p>
            <a:r>
              <a:rPr lang="en-AU" b="1">
                <a:solidFill>
                  <a:schemeClr val="bg1"/>
                </a:solidFill>
              </a:rPr>
              <a:t>TO BE CONSULTED</a:t>
            </a:r>
          </a:p>
        </p:txBody>
      </p:sp>
      <p:sp>
        <p:nvSpPr>
          <p:cNvPr id="3" name="Subtitle 2">
            <a:extLst>
              <a:ext uri="{FF2B5EF4-FFF2-40B4-BE49-F238E27FC236}">
                <a16:creationId xmlns:a16="http://schemas.microsoft.com/office/drawing/2014/main" id="{431E2E04-A300-5795-AB16-A916B85DF5D9}"/>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t>AG Ocean Consultations</a:t>
            </a:r>
            <a:endParaRPr lang="en-US" err="1"/>
          </a:p>
          <a:p>
            <a:endParaRPr lang="en-AU"/>
          </a:p>
        </p:txBody>
      </p:sp>
      <p:cxnSp>
        <p:nvCxnSpPr>
          <p:cNvPr id="5" name="Straight Arrow Connector 4">
            <a:extLst>
              <a:ext uri="{FF2B5EF4-FFF2-40B4-BE49-F238E27FC236}">
                <a16:creationId xmlns:a16="http://schemas.microsoft.com/office/drawing/2014/main" id="{4C2C8983-635A-4595-4479-27892D99393E}"/>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6323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B3269F-1697-6766-5ECE-E3A1027F32BB}"/>
              </a:ext>
            </a:extLst>
          </p:cNvPr>
          <p:cNvSpPr txBox="1"/>
          <p:nvPr/>
        </p:nvSpPr>
        <p:spPr>
          <a:xfrm>
            <a:off x="394568" y="1027947"/>
            <a:ext cx="11232935" cy="49244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000" b="1">
              <a:latin typeface="Times New Roman"/>
              <a:cs typeface="Times New Roman"/>
            </a:endParaRPr>
          </a:p>
          <a:p>
            <a:r>
              <a:rPr lang="en-US" sz="2000" b="1">
                <a:latin typeface="Times New Roman"/>
                <a:cs typeface="Times New Roman"/>
              </a:rPr>
              <a:t>The Commission for Observation, Infrastructure and Information Systems decides:</a:t>
            </a:r>
            <a:endParaRPr lang="en-US" sz="2000">
              <a:latin typeface="Times New Roman"/>
              <a:cs typeface="Times New Roman"/>
            </a:endParaRPr>
          </a:p>
          <a:p>
            <a:endParaRPr lang="en-US" sz="2000">
              <a:latin typeface="Times New Roman"/>
              <a:cs typeface="Times New Roman"/>
            </a:endParaRPr>
          </a:p>
          <a:p>
            <a:r>
              <a:rPr lang="en-US">
                <a:latin typeface="Times New Roman"/>
                <a:cs typeface="Times New Roman"/>
              </a:rPr>
              <a:t>(1) To approve the Engagement Plan prepared by the Advisory Group on the Ocean (AG-Ocean) and its applicable recommendations;</a:t>
            </a:r>
          </a:p>
          <a:p>
            <a:pPr marL="342900" indent="-342900">
              <a:buAutoNum type="arabicParenBoth"/>
            </a:pPr>
            <a:endParaRPr lang="en-US">
              <a:latin typeface="Times New Roman"/>
              <a:cs typeface="Times New Roman"/>
            </a:endParaRPr>
          </a:p>
          <a:p>
            <a:r>
              <a:rPr lang="en-US">
                <a:latin typeface="Times New Roman"/>
                <a:cs typeface="Times New Roman"/>
              </a:rPr>
              <a:t>(2) To request the Management Group of the Commission for Observation, Infrastructure and Information Systems (INFCOM) and Standing Committees to assist AG-Ocean to implement relevant recommendations;</a:t>
            </a:r>
          </a:p>
          <a:p>
            <a:endParaRPr lang="en-US">
              <a:latin typeface="Times New Roman"/>
              <a:cs typeface="Times New Roman"/>
            </a:endParaRPr>
          </a:p>
          <a:p>
            <a:r>
              <a:rPr lang="en-US">
                <a:latin typeface="Times New Roman"/>
                <a:cs typeface="Times New Roman"/>
              </a:rPr>
              <a:t>(3) To request the president of INFCOM to consult with the Commission for Weather, Climate, Hydrological, Marine and Related Environmental Services and Applications (SERCOM) and the Research Board and to engage with stakeholders listed in the Engagement Plan provided in the annex to assist with implementing relevant recommendations, bringing any governance-related recommendations to the Joint WMO-IOC Collaborative Board;</a:t>
            </a:r>
          </a:p>
          <a:p>
            <a:endParaRPr lang="en-US">
              <a:latin typeface="Times New Roman"/>
              <a:cs typeface="Times New Roman"/>
            </a:endParaRPr>
          </a:p>
          <a:p>
            <a:r>
              <a:rPr lang="en-US">
                <a:latin typeface="Times New Roman"/>
                <a:cs typeface="Times New Roman"/>
              </a:rPr>
              <a:t>(4) To authorize the president of INFCOM to approve, as required, updates to the Engagement Plan of the AG-Ocean during the intersessional period.</a:t>
            </a:r>
          </a:p>
          <a:p>
            <a:endParaRPr lang="en-AU" sz="2000" b="1">
              <a:cs typeface="Calibri"/>
            </a:endParaRPr>
          </a:p>
        </p:txBody>
      </p:sp>
      <p:sp>
        <p:nvSpPr>
          <p:cNvPr id="4" name="Subtitle 2">
            <a:extLst>
              <a:ext uri="{FF2B5EF4-FFF2-40B4-BE49-F238E27FC236}">
                <a16:creationId xmlns:a16="http://schemas.microsoft.com/office/drawing/2014/main" id="{EBE915B5-8098-3951-D796-D09636E6AC0D}"/>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t>Draft Decision 8.5(1)/1 (INFCOM-3)</a:t>
            </a:r>
            <a:endParaRPr lang="en-US"/>
          </a:p>
          <a:p>
            <a:endParaRPr lang="en-AU"/>
          </a:p>
        </p:txBody>
      </p:sp>
      <p:cxnSp>
        <p:nvCxnSpPr>
          <p:cNvPr id="10" name="Straight Arrow Connector 9">
            <a:extLst>
              <a:ext uri="{FF2B5EF4-FFF2-40B4-BE49-F238E27FC236}">
                <a16:creationId xmlns:a16="http://schemas.microsoft.com/office/drawing/2014/main" id="{05055407-6820-7227-2DEE-6B18992872D6}"/>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981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461C19-E495-4638-9078-AC28B05A0BE5}"/>
              </a:ext>
            </a:extLst>
          </p:cNvPr>
          <p:cNvSpPr/>
          <p:nvPr/>
        </p:nvSpPr>
        <p:spPr>
          <a:xfrm>
            <a:off x="1071904" y="1393497"/>
            <a:ext cx="10048183" cy="1339149"/>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ctr">
              <a:lnSpc>
                <a:spcPts val="3360"/>
              </a:lnSpc>
              <a:defRPr sz="1800"/>
            </a:pPr>
            <a:r>
              <a:rPr lang="en-CH" sz="4800" b="1" kern="1000" spc="-10">
                <a:solidFill>
                  <a:schemeClr val="bg1"/>
                </a:solidFill>
                <a:latin typeface="Arial"/>
                <a:ea typeface="Verdana"/>
                <a:cs typeface="Arial"/>
                <a:sym typeface="Montserrat-Regular"/>
              </a:rPr>
              <a:t>Global Basic Observing Network</a:t>
            </a:r>
          </a:p>
          <a:p>
            <a:pPr algn="ctr">
              <a:lnSpc>
                <a:spcPts val="3360"/>
              </a:lnSpc>
              <a:defRPr sz="1800"/>
            </a:pPr>
            <a:endParaRPr lang="en-CH" sz="4800" b="1" kern="1000" spc="-10">
              <a:solidFill>
                <a:schemeClr val="bg1"/>
              </a:solidFill>
              <a:latin typeface="Arial"/>
              <a:ea typeface="Verdana"/>
              <a:cs typeface="Arial"/>
              <a:sym typeface="Montserrat-Regular"/>
            </a:endParaRPr>
          </a:p>
          <a:p>
            <a:pPr algn="ctr">
              <a:lnSpc>
                <a:spcPts val="3360"/>
              </a:lnSpc>
              <a:defRPr sz="1800"/>
            </a:pPr>
            <a:r>
              <a:rPr lang="en-CH" sz="4800" b="1" kern="1000" spc="-10">
                <a:solidFill>
                  <a:schemeClr val="bg1"/>
                </a:solidFill>
                <a:latin typeface="Arial"/>
                <a:ea typeface="Verdana"/>
                <a:cs typeface="Arial"/>
                <a:sym typeface="Montserrat-Regular"/>
              </a:rPr>
              <a:t>Ocean Integration</a:t>
            </a:r>
            <a:endParaRPr lang="en-GB" sz="4800" b="1" kern="1000" spc="-10">
              <a:solidFill>
                <a:schemeClr val="bg1"/>
              </a:solidFill>
              <a:latin typeface="Arial"/>
              <a:ea typeface="Verdana"/>
              <a:cs typeface="Arial"/>
            </a:endParaRPr>
          </a:p>
        </p:txBody>
      </p:sp>
      <p:sp>
        <p:nvSpPr>
          <p:cNvPr id="2" name="Shape 79">
            <a:extLst>
              <a:ext uri="{FF2B5EF4-FFF2-40B4-BE49-F238E27FC236}">
                <a16:creationId xmlns:a16="http://schemas.microsoft.com/office/drawing/2014/main" id="{9500F7D2-A954-8761-3527-C158DDFB1106}"/>
              </a:ext>
            </a:extLst>
          </p:cNvPr>
          <p:cNvSpPr/>
          <p:nvPr/>
        </p:nvSpPr>
        <p:spPr>
          <a:xfrm>
            <a:off x="1071903" y="3063846"/>
            <a:ext cx="10048183" cy="3016210"/>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ctr"/>
            <a:r>
              <a:rPr lang="en-CH" sz="2400">
                <a:solidFill>
                  <a:schemeClr val="bg1"/>
                </a:solidFill>
                <a:latin typeface="Arial"/>
                <a:ea typeface="Verdana"/>
                <a:cs typeface="Arial"/>
              </a:rPr>
              <a:t>Fraser Cunningham</a:t>
            </a:r>
          </a:p>
          <a:p>
            <a:pPr algn="ctr"/>
            <a:r>
              <a:rPr lang="en-CH" sz="2400">
                <a:solidFill>
                  <a:schemeClr val="bg1"/>
                </a:solidFill>
                <a:latin typeface="Arial"/>
                <a:ea typeface="Verdana"/>
                <a:cs typeface="Arial"/>
              </a:rPr>
              <a:t>TT-GBON Next </a:t>
            </a:r>
            <a:r>
              <a:rPr lang="en-GB" sz="2400">
                <a:solidFill>
                  <a:schemeClr val="bg1"/>
                </a:solidFill>
                <a:latin typeface="Arial"/>
                <a:ea typeface="Verdana"/>
                <a:cs typeface="Arial"/>
              </a:rPr>
              <a:t>Ocean</a:t>
            </a:r>
            <a:r>
              <a:rPr lang="en-CH" sz="2400">
                <a:solidFill>
                  <a:schemeClr val="bg1"/>
                </a:solidFill>
                <a:latin typeface="Arial"/>
                <a:ea typeface="Verdana"/>
                <a:cs typeface="Arial"/>
              </a:rPr>
              <a:t> representative</a:t>
            </a:r>
          </a:p>
          <a:p>
            <a:pPr algn="ctr"/>
            <a:r>
              <a:rPr lang="en-CH" sz="2400">
                <a:solidFill>
                  <a:schemeClr val="bg1"/>
                </a:solidFill>
                <a:latin typeface="Arial"/>
                <a:ea typeface="Verdana"/>
                <a:cs typeface="Arial"/>
              </a:rPr>
              <a:t>Marine Observations Manager</a:t>
            </a:r>
            <a:br>
              <a:rPr lang="en-GB" sz="2400">
                <a:latin typeface="Arial"/>
                <a:ea typeface="Verdana"/>
                <a:cs typeface="Arial"/>
              </a:rPr>
            </a:br>
            <a:r>
              <a:rPr lang="en-CH" sz="2400">
                <a:solidFill>
                  <a:schemeClr val="bg1"/>
                </a:solidFill>
                <a:latin typeface="Arial"/>
                <a:ea typeface="Verdana"/>
                <a:cs typeface="Arial"/>
              </a:rPr>
              <a:t>UK Met Office</a:t>
            </a:r>
            <a:endParaRPr lang="en-US" sz="2400">
              <a:solidFill>
                <a:schemeClr val="bg1"/>
              </a:solidFill>
              <a:latin typeface="Arial"/>
              <a:ea typeface="Verdana"/>
              <a:cs typeface="Arial"/>
            </a:endParaRPr>
          </a:p>
          <a:p>
            <a:pPr algn="ctr"/>
            <a:endParaRPr lang="en-CH" sz="2000" b="0" i="0" u="none" strike="noStrike" baseline="0">
              <a:solidFill>
                <a:schemeClr val="bg1"/>
              </a:solidFill>
              <a:latin typeface="Arial"/>
              <a:ea typeface="Verdana"/>
              <a:cs typeface="Arial"/>
            </a:endParaRPr>
          </a:p>
          <a:p>
            <a:pPr algn="ctr"/>
            <a:endParaRPr lang="en-CH" sz="2000">
              <a:solidFill>
                <a:schemeClr val="bg1"/>
              </a:solidFill>
              <a:latin typeface="Arial"/>
              <a:ea typeface="Verdana"/>
              <a:cs typeface="Arial"/>
            </a:endParaRPr>
          </a:p>
          <a:p>
            <a:pPr algn="ctr"/>
            <a:r>
              <a:rPr lang="en-CH" sz="2000" b="0" i="0" u="none" strike="noStrike" baseline="0">
                <a:solidFill>
                  <a:srgbClr val="F5F5F5"/>
                </a:solidFill>
                <a:latin typeface="Arial" panose="020B0604020202020204" pitchFamily="34" charset="0"/>
                <a:ea typeface="Verdana" panose="020B0604030504040204" pitchFamily="34" charset="0"/>
                <a:cs typeface="Arial" panose="020B0604020202020204" pitchFamily="34" charset="0"/>
              </a:rPr>
              <a:t>Pre INFCOM-3, Ocean Inf</a:t>
            </a:r>
            <a:r>
              <a:rPr lang="en-US" sz="2000" b="0" i="0" u="none" strike="noStrike" baseline="0">
                <a:solidFill>
                  <a:srgbClr val="F5F5F5"/>
                </a:solidFill>
                <a:latin typeface="Arial" panose="020B0604020202020204" pitchFamily="34" charset="0"/>
                <a:ea typeface="Verdana" panose="020B0604030504040204" pitchFamily="34" charset="0"/>
                <a:cs typeface="Arial" panose="020B0604020202020204" pitchFamily="34" charset="0"/>
              </a:rPr>
              <a:t>or</a:t>
            </a:r>
            <a:r>
              <a:rPr lang="en-CH" sz="2000" b="0" i="0" u="none" strike="noStrike" baseline="0" err="1">
                <a:solidFill>
                  <a:srgbClr val="F5F5F5"/>
                </a:solidFill>
                <a:latin typeface="Arial" panose="020B0604020202020204" pitchFamily="34" charset="0"/>
                <a:ea typeface="Verdana" panose="020B0604030504040204" pitchFamily="34" charset="0"/>
                <a:cs typeface="Arial" panose="020B0604020202020204" pitchFamily="34" charset="0"/>
              </a:rPr>
              <a:t>mation</a:t>
            </a:r>
            <a:r>
              <a:rPr lang="en-CH" sz="2000" b="0" i="0" u="none" strike="noStrike" baseline="0">
                <a:solidFill>
                  <a:srgbClr val="F5F5F5"/>
                </a:solidFill>
                <a:latin typeface="Arial" panose="020B0604020202020204" pitchFamily="34" charset="0"/>
                <a:ea typeface="Verdana" panose="020B0604030504040204" pitchFamily="34" charset="0"/>
                <a:cs typeface="Arial" panose="020B0604020202020204" pitchFamily="34" charset="0"/>
              </a:rPr>
              <a:t> Session </a:t>
            </a:r>
            <a:br>
              <a:rPr lang="en-US" sz="2000" b="0" i="0" u="none" strike="noStrike" baseline="0">
                <a:latin typeface="Arial" panose="020B0604020202020204" pitchFamily="34" charset="0"/>
                <a:ea typeface="Verdana" panose="020B0604030504040204" pitchFamily="34" charset="0"/>
                <a:cs typeface="Arial" panose="020B0604020202020204" pitchFamily="34" charset="0"/>
              </a:rPr>
            </a:br>
            <a:r>
              <a:rPr lang="en-US" sz="2000" b="0" i="0" u="none" strike="noStrike" baseline="0">
                <a:solidFill>
                  <a:schemeClr val="bg1"/>
                </a:solidFill>
                <a:latin typeface="Arial"/>
                <a:ea typeface="Verdana"/>
                <a:cs typeface="Arial"/>
              </a:rPr>
              <a:t>(</a:t>
            </a:r>
            <a:r>
              <a:rPr lang="en-CH" sz="2000">
                <a:solidFill>
                  <a:schemeClr val="bg1"/>
                </a:solidFill>
                <a:latin typeface="Arial"/>
                <a:ea typeface="Verdana"/>
                <a:cs typeface="Arial"/>
              </a:rPr>
              <a:t>25</a:t>
            </a:r>
            <a:r>
              <a:rPr lang="en-US" sz="2000" b="0" i="0" u="none" strike="noStrike" baseline="30000" err="1">
                <a:solidFill>
                  <a:schemeClr val="bg1"/>
                </a:solidFill>
                <a:latin typeface="Arial"/>
                <a:ea typeface="Verdana"/>
                <a:cs typeface="Arial"/>
              </a:rPr>
              <a:t>th</a:t>
            </a:r>
            <a:r>
              <a:rPr lang="en-CH" sz="2000">
                <a:solidFill>
                  <a:schemeClr val="bg1"/>
                </a:solidFill>
                <a:latin typeface="Arial"/>
                <a:ea typeface="Verdana"/>
                <a:cs typeface="Arial"/>
              </a:rPr>
              <a:t> and 27</a:t>
            </a:r>
            <a:r>
              <a:rPr lang="en-US" sz="2000" b="0" i="0" u="none" strike="noStrike" baseline="30000" err="1">
                <a:solidFill>
                  <a:schemeClr val="bg1"/>
                </a:solidFill>
                <a:latin typeface="Arial"/>
                <a:ea typeface="Verdana"/>
                <a:cs typeface="Arial"/>
              </a:rPr>
              <a:t>th</a:t>
            </a:r>
            <a:r>
              <a:rPr lang="en-US" sz="2000" b="0" i="0" u="none" strike="noStrike" baseline="0">
                <a:solidFill>
                  <a:schemeClr val="bg1"/>
                </a:solidFill>
                <a:latin typeface="Arial"/>
                <a:ea typeface="Verdana"/>
                <a:cs typeface="Arial"/>
              </a:rPr>
              <a:t> March 2024)</a:t>
            </a:r>
            <a:endParaRPr lang="en-US" sz="2000">
              <a:solidFill>
                <a:schemeClr val="bg1"/>
              </a:solidFill>
              <a:ea typeface="Calibri"/>
              <a:cs typeface="Calibri"/>
            </a:endParaRPr>
          </a:p>
          <a:p>
            <a:pPr algn="ctr"/>
            <a:endParaRPr lang="en-GB" sz="2000">
              <a:solidFill>
                <a:schemeClr val="bg1"/>
              </a:solidFill>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350194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813E051A-4507-1B27-E09D-F2B33F32F955}"/>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H">
                <a:ea typeface="Calibri"/>
                <a:cs typeface="Calibri"/>
              </a:rPr>
              <a:t>Global Basic Observing Network (GBON)</a:t>
            </a:r>
            <a:endParaRPr lang="en-AU">
              <a:ea typeface="Calibri"/>
              <a:cs typeface="Calibri"/>
            </a:endParaRPr>
          </a:p>
        </p:txBody>
      </p:sp>
      <p:sp>
        <p:nvSpPr>
          <p:cNvPr id="4" name="TextBox 3">
            <a:extLst>
              <a:ext uri="{FF2B5EF4-FFF2-40B4-BE49-F238E27FC236}">
                <a16:creationId xmlns:a16="http://schemas.microsoft.com/office/drawing/2014/main" id="{498E8F41-F192-31C8-EF2F-2F99F821C999}"/>
              </a:ext>
            </a:extLst>
          </p:cNvPr>
          <p:cNvSpPr txBox="1"/>
          <p:nvPr/>
        </p:nvSpPr>
        <p:spPr>
          <a:xfrm>
            <a:off x="1208869" y="5216316"/>
            <a:ext cx="7783558" cy="523220"/>
          </a:xfrm>
          <a:prstGeom prst="rect">
            <a:avLst/>
          </a:prstGeom>
          <a:noFill/>
        </p:spPr>
        <p:txBody>
          <a:bodyPr wrap="square" lIns="91440" tIns="45720" rIns="91440" bIns="45720" anchor="t">
            <a:spAutoFit/>
          </a:bodyPr>
          <a:lstStyle/>
          <a:p>
            <a:pPr defTabSz="685800"/>
            <a:r>
              <a:rPr lang="en-US" sz="1400">
                <a:hlinkClick r:id="rId4"/>
              </a:rPr>
              <a:t>GBON - Global Basic Observing Network | World Meteorological Organization (wmo.int)</a:t>
            </a:r>
            <a:endParaRPr lang="en-CH" sz="1400">
              <a:solidFill>
                <a:prstClr val="black"/>
              </a:solidFill>
              <a:ea typeface="+mn-lt"/>
              <a:cs typeface="+mn-lt"/>
            </a:endParaRPr>
          </a:p>
          <a:p>
            <a:pPr defTabSz="685800"/>
            <a:endParaRPr lang="en-AU" sz="1400">
              <a:solidFill>
                <a:srgbClr val="0070C0"/>
              </a:solidFill>
              <a:latin typeface="Calibri" panose="020F0502020204030204"/>
              <a:ea typeface="Calibri"/>
              <a:cs typeface="Calibri"/>
            </a:endParaRPr>
          </a:p>
        </p:txBody>
      </p:sp>
      <p:sp>
        <p:nvSpPr>
          <p:cNvPr id="5" name="TextBox 4">
            <a:extLst>
              <a:ext uri="{FF2B5EF4-FFF2-40B4-BE49-F238E27FC236}">
                <a16:creationId xmlns:a16="http://schemas.microsoft.com/office/drawing/2014/main" id="{6040FB0F-25E2-A77F-49DB-61BA9E00DF4E}"/>
              </a:ext>
            </a:extLst>
          </p:cNvPr>
          <p:cNvSpPr txBox="1"/>
          <p:nvPr/>
        </p:nvSpPr>
        <p:spPr>
          <a:xfrm>
            <a:off x="1038386" y="1641684"/>
            <a:ext cx="10073900" cy="3071867"/>
          </a:xfrm>
          <a:prstGeom prst="rect">
            <a:avLst/>
          </a:prstGeom>
          <a:noFill/>
        </p:spPr>
        <p:txBody>
          <a:bodyPr wrap="square" lIns="91440" tIns="45720" rIns="91440" bIns="45720" anchor="t">
            <a:spAutoFit/>
          </a:bodyPr>
          <a:lstStyle/>
          <a:p>
            <a:pPr marL="342900" indent="-342900" defTabSz="685800">
              <a:lnSpc>
                <a:spcPct val="107000"/>
              </a:lnSpc>
              <a:spcAft>
                <a:spcPts val="600"/>
              </a:spcAft>
              <a:buFont typeface="Calibri"/>
              <a:buChar char="-"/>
            </a:pPr>
            <a:r>
              <a:rPr lang="en-CH" sz="2400">
                <a:solidFill>
                  <a:prstClr val="black"/>
                </a:solidFill>
                <a:ea typeface="+mn-lt"/>
                <a:cs typeface="+mn-lt"/>
              </a:rPr>
              <a:t>One of the WMO flagship activities</a:t>
            </a:r>
          </a:p>
          <a:p>
            <a:pPr marL="342900" indent="-342900" defTabSz="685800">
              <a:lnSpc>
                <a:spcPct val="107000"/>
              </a:lnSpc>
              <a:spcAft>
                <a:spcPts val="600"/>
              </a:spcAft>
              <a:buFont typeface="Calibri"/>
              <a:buChar char="-"/>
            </a:pPr>
            <a:r>
              <a:rPr lang="en-CH" sz="2400">
                <a:solidFill>
                  <a:prstClr val="black"/>
                </a:solidFill>
                <a:ea typeface="+mn-lt"/>
                <a:cs typeface="+mn-lt"/>
              </a:rPr>
              <a:t>Fundamental element of WMO Integrated Global Observing System (WIGOS)</a:t>
            </a:r>
          </a:p>
          <a:p>
            <a:pPr marL="342900" indent="-342900" defTabSz="685800">
              <a:lnSpc>
                <a:spcPct val="107000"/>
              </a:lnSpc>
              <a:spcAft>
                <a:spcPts val="600"/>
              </a:spcAft>
              <a:buFont typeface="Calibri"/>
              <a:buChar char="-"/>
            </a:pPr>
            <a:r>
              <a:rPr lang="en-CH" sz="2400">
                <a:solidFill>
                  <a:prstClr val="black"/>
                </a:solidFill>
                <a:ea typeface="+mn-lt"/>
                <a:cs typeface="+mn-lt"/>
              </a:rPr>
              <a:t>I</a:t>
            </a:r>
            <a:r>
              <a:rPr lang="en-US" sz="2400">
                <a:solidFill>
                  <a:prstClr val="black"/>
                </a:solidFill>
                <a:ea typeface="+mn-lt"/>
                <a:cs typeface="+mn-lt"/>
              </a:rPr>
              <a:t>mprove</a:t>
            </a:r>
            <a:r>
              <a:rPr lang="en-CH" sz="2400">
                <a:solidFill>
                  <a:prstClr val="black"/>
                </a:solidFill>
                <a:ea typeface="+mn-lt"/>
                <a:cs typeface="+mn-lt"/>
              </a:rPr>
              <a:t>s</a:t>
            </a:r>
            <a:r>
              <a:rPr lang="en-US" sz="2400">
                <a:solidFill>
                  <a:prstClr val="black"/>
                </a:solidFill>
                <a:ea typeface="+mn-lt"/>
                <a:cs typeface="+mn-lt"/>
              </a:rPr>
              <a:t> the availability of the most essential surface-based data, </a:t>
            </a:r>
            <a:r>
              <a:rPr lang="en-CH" sz="2400">
                <a:solidFill>
                  <a:prstClr val="black"/>
                </a:solidFill>
                <a:ea typeface="+mn-lt"/>
                <a:cs typeface="+mn-lt"/>
              </a:rPr>
              <a:t>providing </a:t>
            </a:r>
            <a:r>
              <a:rPr lang="en-US" sz="2400">
                <a:solidFill>
                  <a:prstClr val="black"/>
                </a:solidFill>
                <a:ea typeface="+mn-lt"/>
                <a:cs typeface="+mn-lt"/>
              </a:rPr>
              <a:t>direct positive impact on the quality of weather forecasts</a:t>
            </a:r>
            <a:endParaRPr lang="en-CH" sz="2400">
              <a:solidFill>
                <a:prstClr val="black"/>
              </a:solidFill>
              <a:ea typeface="+mn-lt"/>
              <a:cs typeface="+mn-lt"/>
            </a:endParaRPr>
          </a:p>
          <a:p>
            <a:pPr marL="342900" indent="-342900" defTabSz="685800">
              <a:lnSpc>
                <a:spcPct val="107000"/>
              </a:lnSpc>
              <a:spcAft>
                <a:spcPts val="600"/>
              </a:spcAft>
              <a:buFont typeface="Calibri"/>
              <a:buChar char="-"/>
            </a:pPr>
            <a:r>
              <a:rPr lang="en-US" sz="2400" b="0" i="0">
                <a:solidFill>
                  <a:srgbClr val="656565"/>
                </a:solidFill>
                <a:effectLst/>
                <a:latin typeface="opregular"/>
              </a:rPr>
              <a:t>T</a:t>
            </a:r>
            <a:r>
              <a:rPr lang="en-US" sz="2400" b="0" i="0">
                <a:solidFill>
                  <a:srgbClr val="000000"/>
                </a:solidFill>
                <a:effectLst/>
                <a:latin typeface="opregular"/>
              </a:rPr>
              <a:t>echnical Regulations for GBON </a:t>
            </a:r>
            <a:r>
              <a:rPr lang="en-US" sz="2400">
                <a:solidFill>
                  <a:srgbClr val="000000"/>
                </a:solidFill>
                <a:latin typeface="opregular"/>
              </a:rPr>
              <a:t>c</a:t>
            </a:r>
            <a:r>
              <a:rPr lang="en-CH" sz="2400">
                <a:solidFill>
                  <a:srgbClr val="000000"/>
                </a:solidFill>
                <a:latin typeface="opregular"/>
              </a:rPr>
              <a:t>ame </a:t>
            </a:r>
            <a:r>
              <a:rPr lang="en-US" sz="2400" b="0" i="0">
                <a:solidFill>
                  <a:srgbClr val="000000"/>
                </a:solidFill>
                <a:effectLst/>
                <a:latin typeface="opregular"/>
              </a:rPr>
              <a:t>into force on 1 January 2023. The Infrastructure Commission is tasked to develop technical guidelines, processes and procedures</a:t>
            </a:r>
            <a:r>
              <a:rPr lang="en-CH" sz="2400" b="0" i="0">
                <a:solidFill>
                  <a:srgbClr val="000000"/>
                </a:solidFill>
                <a:effectLst/>
                <a:latin typeface="opregular"/>
              </a:rPr>
              <a:t>.</a:t>
            </a:r>
            <a:r>
              <a:rPr lang="en-US" sz="2400">
                <a:solidFill>
                  <a:srgbClr val="000000"/>
                </a:solidFill>
                <a:latin typeface="opregular"/>
              </a:rPr>
              <a:t> </a:t>
            </a:r>
            <a:endParaRPr lang="en-CH" sz="2400">
              <a:solidFill>
                <a:prstClr val="black"/>
              </a:solidFill>
              <a:ea typeface="+mn-lt"/>
              <a:cs typeface="+mn-lt"/>
            </a:endParaRPr>
          </a:p>
        </p:txBody>
      </p:sp>
      <p:cxnSp>
        <p:nvCxnSpPr>
          <p:cNvPr id="3" name="Straight Arrow Connector 2">
            <a:extLst>
              <a:ext uri="{FF2B5EF4-FFF2-40B4-BE49-F238E27FC236}">
                <a16:creationId xmlns:a16="http://schemas.microsoft.com/office/drawing/2014/main" id="{FAA9B8AD-63A7-D22E-D179-1DD3907AE791}"/>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502807D4-E2F4-BECA-3C23-8E0D75219477}"/>
              </a:ext>
            </a:extLst>
          </p:cNvPr>
          <p:cNvPicPr>
            <a:picLocks noChangeAspect="1"/>
          </p:cNvPicPr>
          <p:nvPr/>
        </p:nvPicPr>
        <p:blipFill>
          <a:blip r:embed="rId5"/>
          <a:stretch>
            <a:fillRect/>
          </a:stretch>
        </p:blipFill>
        <p:spPr>
          <a:xfrm>
            <a:off x="10057634" y="491947"/>
            <a:ext cx="1314450" cy="1266825"/>
          </a:xfrm>
          <a:prstGeom prst="rect">
            <a:avLst/>
          </a:prstGeom>
        </p:spPr>
      </p:pic>
    </p:spTree>
    <p:extLst>
      <p:ext uri="{BB962C8B-B14F-4D97-AF65-F5344CB8AC3E}">
        <p14:creationId xmlns:p14="http://schemas.microsoft.com/office/powerpoint/2010/main" val="4254542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DE652F10-795A-E6CB-C312-ACE216753D98}"/>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H"/>
              <a:t>GBON Requirements</a:t>
            </a:r>
            <a:endParaRPr lang="en-AU"/>
          </a:p>
        </p:txBody>
      </p:sp>
      <p:cxnSp>
        <p:nvCxnSpPr>
          <p:cNvPr id="11" name="Straight Arrow Connector 10">
            <a:extLst>
              <a:ext uri="{FF2B5EF4-FFF2-40B4-BE49-F238E27FC236}">
                <a16:creationId xmlns:a16="http://schemas.microsoft.com/office/drawing/2014/main" id="{5835AD65-7980-8B9D-E6E2-320089B144BC}"/>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graphicFrame>
        <p:nvGraphicFramePr>
          <p:cNvPr id="3" name="Table 2">
            <a:extLst>
              <a:ext uri="{FF2B5EF4-FFF2-40B4-BE49-F238E27FC236}">
                <a16:creationId xmlns:a16="http://schemas.microsoft.com/office/drawing/2014/main" id="{FF345FC4-BE94-146D-23F7-E4EE996EE7B6}"/>
              </a:ext>
            </a:extLst>
          </p:cNvPr>
          <p:cNvGraphicFramePr>
            <a:graphicFrameLocks noGrp="1"/>
          </p:cNvGraphicFramePr>
          <p:nvPr>
            <p:extLst>
              <p:ext uri="{D42A27DB-BD31-4B8C-83A1-F6EECF244321}">
                <p14:modId xmlns:p14="http://schemas.microsoft.com/office/powerpoint/2010/main" val="1231997393"/>
              </p:ext>
            </p:extLst>
          </p:nvPr>
        </p:nvGraphicFramePr>
        <p:xfrm>
          <a:off x="557884" y="1025060"/>
          <a:ext cx="11110953" cy="5757949"/>
        </p:xfrm>
        <a:graphic>
          <a:graphicData uri="http://schemas.openxmlformats.org/drawingml/2006/table">
            <a:tbl>
              <a:tblPr/>
              <a:tblGrid>
                <a:gridCol w="2807231">
                  <a:extLst>
                    <a:ext uri="{9D8B030D-6E8A-4147-A177-3AD203B41FA5}">
                      <a16:colId xmlns:a16="http://schemas.microsoft.com/office/drawing/2014/main" val="3942112981"/>
                    </a:ext>
                  </a:extLst>
                </a:gridCol>
                <a:gridCol w="1550779">
                  <a:extLst>
                    <a:ext uri="{9D8B030D-6E8A-4147-A177-3AD203B41FA5}">
                      <a16:colId xmlns:a16="http://schemas.microsoft.com/office/drawing/2014/main" val="2503444237"/>
                    </a:ext>
                  </a:extLst>
                </a:gridCol>
                <a:gridCol w="1111562">
                  <a:extLst>
                    <a:ext uri="{9D8B030D-6E8A-4147-A177-3AD203B41FA5}">
                      <a16:colId xmlns:a16="http://schemas.microsoft.com/office/drawing/2014/main" val="1797647084"/>
                    </a:ext>
                  </a:extLst>
                </a:gridCol>
                <a:gridCol w="1031334">
                  <a:extLst>
                    <a:ext uri="{9D8B030D-6E8A-4147-A177-3AD203B41FA5}">
                      <a16:colId xmlns:a16="http://schemas.microsoft.com/office/drawing/2014/main" val="2214423701"/>
                    </a:ext>
                  </a:extLst>
                </a:gridCol>
                <a:gridCol w="1784959">
                  <a:extLst>
                    <a:ext uri="{9D8B030D-6E8A-4147-A177-3AD203B41FA5}">
                      <a16:colId xmlns:a16="http://schemas.microsoft.com/office/drawing/2014/main" val="3669003688"/>
                    </a:ext>
                  </a:extLst>
                </a:gridCol>
                <a:gridCol w="2825088">
                  <a:extLst>
                    <a:ext uri="{9D8B030D-6E8A-4147-A177-3AD203B41FA5}">
                      <a16:colId xmlns:a16="http://schemas.microsoft.com/office/drawing/2014/main" val="2449126642"/>
                    </a:ext>
                  </a:extLst>
                </a:gridCol>
              </a:tblGrid>
              <a:tr h="415749">
                <a:tc>
                  <a:txBody>
                    <a:bodyPr/>
                    <a:lstStyle/>
                    <a:p>
                      <a:pPr algn="l" fontAlgn="base"/>
                      <a:r>
                        <a:rPr lang="en-US" sz="1600" b="1" i="0">
                          <a:solidFill>
                            <a:srgbClr val="FFFFFF"/>
                          </a:solidFill>
                          <a:effectLst/>
                          <a:latin typeface="Calibri" panose="020F0502020204030204" pitchFamily="34" charset="0"/>
                        </a:rPr>
                        <a:t>Type of observing station​</a:t>
                      </a:r>
                      <a:endParaRPr lang="en-US" sz="1600" b="1" i="0">
                        <a:solidFill>
                          <a:srgbClr val="FFFFFF"/>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4F81BD"/>
                    </a:solidFill>
                  </a:tcPr>
                </a:tc>
                <a:tc>
                  <a:txBody>
                    <a:bodyPr/>
                    <a:lstStyle/>
                    <a:p>
                      <a:pPr algn="l" fontAlgn="base"/>
                      <a:r>
                        <a:rPr lang="en-US" sz="1600" b="1" i="0">
                          <a:solidFill>
                            <a:srgbClr val="FFFFFF"/>
                          </a:solidFill>
                          <a:effectLst/>
                          <a:latin typeface="Calibri" panose="020F0502020204030204" pitchFamily="34" charset="0"/>
                        </a:rPr>
                        <a:t>HR​</a:t>
                      </a:r>
                      <a:endParaRPr lang="en-US" sz="1600" b="1" i="0">
                        <a:solidFill>
                          <a:srgbClr val="FFFFFF"/>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4F81BD"/>
                    </a:solidFill>
                  </a:tcPr>
                </a:tc>
                <a:tc>
                  <a:txBody>
                    <a:bodyPr/>
                    <a:lstStyle/>
                    <a:p>
                      <a:pPr algn="l" fontAlgn="base"/>
                      <a:r>
                        <a:rPr lang="en-US" sz="1600" b="1" i="0">
                          <a:solidFill>
                            <a:srgbClr val="FFFFFF"/>
                          </a:solidFill>
                          <a:effectLst/>
                          <a:latin typeface="Calibri" panose="020F0502020204030204" pitchFamily="34" charset="0"/>
                        </a:rPr>
                        <a:t>VR​</a:t>
                      </a:r>
                      <a:endParaRPr lang="en-US" sz="1600" b="1" i="0">
                        <a:solidFill>
                          <a:srgbClr val="FFFFFF"/>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4F81BD"/>
                    </a:solidFill>
                  </a:tcPr>
                </a:tc>
                <a:tc>
                  <a:txBody>
                    <a:bodyPr/>
                    <a:lstStyle/>
                    <a:p>
                      <a:pPr algn="l" fontAlgn="base"/>
                      <a:r>
                        <a:rPr lang="en-US" sz="1600" b="1" i="0">
                          <a:solidFill>
                            <a:srgbClr val="FFFFFF"/>
                          </a:solidFill>
                          <a:effectLst/>
                          <a:latin typeface="Calibri" panose="020F0502020204030204" pitchFamily="34" charset="0"/>
                        </a:rPr>
                        <a:t>Obs Cycle​</a:t>
                      </a:r>
                      <a:endParaRPr lang="en-US" sz="1600" b="1" i="0">
                        <a:solidFill>
                          <a:srgbClr val="FFFFFF"/>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4F81BD"/>
                    </a:solidFill>
                  </a:tcPr>
                </a:tc>
                <a:tc>
                  <a:txBody>
                    <a:bodyPr/>
                    <a:lstStyle/>
                    <a:p>
                      <a:pPr algn="l" fontAlgn="base"/>
                      <a:r>
                        <a:rPr lang="en-US" sz="1600" b="1" i="0">
                          <a:solidFill>
                            <a:srgbClr val="FFFFFF"/>
                          </a:solidFill>
                          <a:effectLst/>
                          <a:latin typeface="Calibri" panose="020F0502020204030204" pitchFamily="34" charset="0"/>
                        </a:rPr>
                        <a:t>Variables​</a:t>
                      </a:r>
                      <a:endParaRPr lang="en-US" sz="1600" b="1" i="0">
                        <a:solidFill>
                          <a:srgbClr val="FFFFFF"/>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4F81BD"/>
                    </a:solidFill>
                  </a:tcPr>
                </a:tc>
                <a:tc>
                  <a:txBody>
                    <a:bodyPr/>
                    <a:lstStyle/>
                    <a:p>
                      <a:pPr algn="l" fontAlgn="base"/>
                      <a:r>
                        <a:rPr lang="en-US" sz="1600" b="1" i="0">
                          <a:solidFill>
                            <a:srgbClr val="FFFFFF"/>
                          </a:solidFill>
                          <a:effectLst/>
                          <a:latin typeface="Calibri" panose="020F0502020204030204" pitchFamily="34" charset="0"/>
                        </a:rPr>
                        <a:t>Other Requirements​</a:t>
                      </a:r>
                      <a:endParaRPr lang="en-US" sz="1600" b="1" i="0">
                        <a:solidFill>
                          <a:srgbClr val="FFFFFF"/>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28646783"/>
                  </a:ext>
                </a:extLst>
              </a:tr>
              <a:tr h="771150">
                <a:tc>
                  <a:txBody>
                    <a:bodyPr/>
                    <a:lstStyle/>
                    <a:p>
                      <a:pPr algn="l" fontAlgn="base"/>
                      <a:r>
                        <a:rPr lang="en-US" sz="1600" b="1" i="1" u="none" strike="noStrike">
                          <a:solidFill>
                            <a:srgbClr val="000000"/>
                          </a:solidFill>
                          <a:effectLst/>
                          <a:latin typeface="Calibri" panose="020F0502020204030204" pitchFamily="34" charset="0"/>
                        </a:rPr>
                        <a:t>Surface land stations </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1" i="1" u="none" strike="noStrike">
                          <a:solidFill>
                            <a:srgbClr val="000000"/>
                          </a:solidFill>
                          <a:effectLst/>
                          <a:latin typeface="Calibri" panose="020F0502020204030204" pitchFamily="34" charset="0"/>
                        </a:rPr>
                        <a:t>200km </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0" i="1" u="none" strike="noStrike">
                          <a:solidFill>
                            <a:srgbClr val="000000"/>
                          </a:solidFill>
                          <a:effectLst/>
                          <a:latin typeface="Calibri" panose="020F0502020204030204" pitchFamily="34" charset="0"/>
                        </a:rPr>
                        <a:t>100km </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n/a</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1" i="1" u="none" strike="noStrike">
                          <a:solidFill>
                            <a:srgbClr val="000000"/>
                          </a:solidFill>
                          <a:effectLst/>
                          <a:latin typeface="Calibri" panose="020F0502020204030204" pitchFamily="34" charset="0"/>
                        </a:rPr>
                        <a:t>1h</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1" i="1" u="none" strike="noStrike">
                          <a:solidFill>
                            <a:srgbClr val="000000"/>
                          </a:solidFill>
                          <a:effectLst/>
                          <a:latin typeface="Calibri" panose="020F0502020204030204" pitchFamily="34" charset="0"/>
                        </a:rPr>
                        <a:t>SLP, T, U,</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1" i="1" u="none" strike="noStrike">
                          <a:solidFill>
                            <a:srgbClr val="000000"/>
                          </a:solidFill>
                          <a:effectLst/>
                          <a:latin typeface="Calibri" panose="020F0502020204030204" pitchFamily="34" charset="0"/>
                        </a:rPr>
                        <a:t>Wind, precip, snow depth</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1" i="1" u="none" strike="noStrike">
                          <a:solidFill>
                            <a:srgbClr val="000000"/>
                          </a:solidFill>
                          <a:effectLst/>
                          <a:latin typeface="Calibri" panose="020F0502020204030204" pitchFamily="34" charset="0"/>
                        </a:rPr>
                        <a:t>Exchanged in real</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1" i="1" u="none" strike="noStrike">
                          <a:solidFill>
                            <a:srgbClr val="000000"/>
                          </a:solidFill>
                          <a:effectLst/>
                          <a:latin typeface="Calibri" panose="020F0502020204030204" pitchFamily="34" charset="0"/>
                        </a:rPr>
                        <a:t>time through WIS2</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501396321"/>
                  </a:ext>
                </a:extLst>
              </a:tr>
              <a:tr h="771150">
                <a:tc>
                  <a:txBody>
                    <a:bodyPr/>
                    <a:lstStyle/>
                    <a:p>
                      <a:pPr algn="l" fontAlgn="base"/>
                      <a:r>
                        <a:rPr lang="en-US" sz="1600" b="1" i="1" u="none" strike="noStrike">
                          <a:solidFill>
                            <a:srgbClr val="000000"/>
                          </a:solidFill>
                          <a:effectLst/>
                          <a:latin typeface="Calibri" panose="020F0502020204030204" pitchFamily="34" charset="0"/>
                        </a:rPr>
                        <a:t>Upper air stations operated from land </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1" i="1" u="none" strike="noStrike">
                          <a:solidFill>
                            <a:srgbClr val="000000"/>
                          </a:solidFill>
                          <a:effectLst/>
                          <a:latin typeface="Calibri" panose="020F0502020204030204" pitchFamily="34" charset="0"/>
                        </a:rPr>
                        <a:t>500km</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0" i="1" u="none" strike="noStrike">
                          <a:solidFill>
                            <a:srgbClr val="000000"/>
                          </a:solidFill>
                          <a:effectLst/>
                          <a:latin typeface="Calibri" panose="020F0502020204030204" pitchFamily="34" charset="0"/>
                        </a:rPr>
                        <a:t>200km</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1" i="1" u="none" strike="noStrike">
                          <a:solidFill>
                            <a:srgbClr val="000000"/>
                          </a:solidFill>
                          <a:effectLst/>
                          <a:latin typeface="Calibri" panose="020F0502020204030204" pitchFamily="34" charset="0"/>
                        </a:rPr>
                        <a:t>100m</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1" i="1" u="none" strike="noStrike">
                          <a:solidFill>
                            <a:srgbClr val="000000"/>
                          </a:solidFill>
                          <a:effectLst/>
                          <a:latin typeface="Calibri" panose="020F0502020204030204" pitchFamily="34" charset="0"/>
                        </a:rPr>
                        <a:t>2/24h</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1" i="1" u="none" strike="noStrike">
                          <a:solidFill>
                            <a:srgbClr val="000000"/>
                          </a:solidFill>
                          <a:effectLst/>
                          <a:latin typeface="Calibri" panose="020F0502020204030204" pitchFamily="34" charset="0"/>
                        </a:rPr>
                        <a:t>T, U, wind</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1" i="1" u="none" strike="noStrike">
                          <a:solidFill>
                            <a:srgbClr val="000000"/>
                          </a:solidFill>
                          <a:effectLst/>
                          <a:latin typeface="Calibri" panose="020F0502020204030204" pitchFamily="34" charset="0"/>
                        </a:rPr>
                        <a:t>Up to 30 hPa, exchanged in real time through WIS- 2</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010051879"/>
                  </a:ext>
                </a:extLst>
              </a:tr>
              <a:tr h="771150">
                <a:tc>
                  <a:txBody>
                    <a:bodyPr/>
                    <a:lstStyle/>
                    <a:p>
                      <a:pPr algn="l" fontAlgn="base"/>
                      <a:r>
                        <a:rPr lang="en-US" sz="1600" b="1" i="1" u="none" strike="noStrike">
                          <a:solidFill>
                            <a:srgbClr val="000000"/>
                          </a:solidFill>
                          <a:effectLst/>
                          <a:latin typeface="Calibri" panose="020F0502020204030204" pitchFamily="34" charset="0"/>
                        </a:rPr>
                        <a:t>Subset of upper air stations </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1000km</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100m</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24h</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T, U, wind</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Up to 10hPa,</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0" i="1" u="none" strike="noStrike">
                          <a:solidFill>
                            <a:srgbClr val="000000"/>
                          </a:solidFill>
                          <a:effectLst/>
                          <a:latin typeface="Calibri" panose="020F0502020204030204" pitchFamily="34" charset="0"/>
                        </a:rPr>
                        <a:t>Exchanged in real time through WIS2</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515751953"/>
                  </a:ext>
                </a:extLst>
              </a:tr>
              <a:tr h="749945">
                <a:tc>
                  <a:txBody>
                    <a:bodyPr/>
                    <a:lstStyle/>
                    <a:p>
                      <a:pPr algn="l" fontAlgn="base"/>
                      <a:r>
                        <a:rPr lang="en-US" sz="1600" b="1" i="1" u="none" strike="noStrike">
                          <a:solidFill>
                            <a:srgbClr val="0000FF"/>
                          </a:solidFill>
                          <a:effectLst/>
                          <a:latin typeface="Calibri" panose="020F0502020204030204" pitchFamily="34" charset="0"/>
                        </a:rPr>
                        <a:t>Surface marine stations in EEZs </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1" i="1" u="none" strike="noStrike">
                          <a:solidFill>
                            <a:srgbClr val="0000FF"/>
                          </a:solidFill>
                          <a:effectLst/>
                          <a:latin typeface="Calibri" panose="020F0502020204030204" pitchFamily="34" charset="0"/>
                        </a:rPr>
                        <a:t>500km</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0" i="1" u="none" strike="noStrike">
                          <a:solidFill>
                            <a:srgbClr val="0000FF"/>
                          </a:solidFill>
                          <a:effectLst/>
                          <a:latin typeface="Calibri" panose="020F0502020204030204" pitchFamily="34" charset="0"/>
                        </a:rPr>
                        <a:t>n/a</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1" i="1" u="none" strike="noStrike">
                          <a:solidFill>
                            <a:srgbClr val="0000FF"/>
                          </a:solidFill>
                          <a:effectLst/>
                          <a:latin typeface="Calibri" panose="020F0502020204030204" pitchFamily="34" charset="0"/>
                        </a:rPr>
                        <a:t>1h</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1" i="1" u="none" strike="noStrike">
                          <a:solidFill>
                            <a:srgbClr val="0000FF"/>
                          </a:solidFill>
                          <a:effectLst/>
                          <a:latin typeface="Calibri" panose="020F0502020204030204" pitchFamily="34" charset="0"/>
                        </a:rPr>
                        <a:t>SLP, SST</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1" i="1" u="none" strike="noStrike">
                          <a:solidFill>
                            <a:srgbClr val="0000FF"/>
                          </a:solidFill>
                          <a:effectLst/>
                          <a:latin typeface="Calibri" panose="020F0502020204030204" pitchFamily="34" charset="0"/>
                        </a:rPr>
                        <a:t>Exchanged in real</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1" i="1" u="none" strike="noStrike">
                          <a:solidFill>
                            <a:srgbClr val="0000FF"/>
                          </a:solidFill>
                          <a:effectLst/>
                          <a:latin typeface="Calibri" panose="020F0502020204030204" pitchFamily="34" charset="0"/>
                        </a:rPr>
                        <a:t>time through WIS2</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979324963"/>
                  </a:ext>
                </a:extLst>
              </a:tr>
              <a:tr h="771150">
                <a:tc>
                  <a:txBody>
                    <a:bodyPr/>
                    <a:lstStyle/>
                    <a:p>
                      <a:pPr algn="l" fontAlgn="base"/>
                      <a:r>
                        <a:rPr lang="en-US" sz="1600" b="1" i="1" u="none" strike="noStrike">
                          <a:solidFill>
                            <a:srgbClr val="0000FF"/>
                          </a:solidFill>
                          <a:effectLst/>
                          <a:latin typeface="Calibri" panose="020F0502020204030204" pitchFamily="34" charset="0"/>
                        </a:rPr>
                        <a:t>Upper air stations operated in EEZs </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1" i="1" u="none" strike="noStrike">
                          <a:solidFill>
                            <a:srgbClr val="0000FF"/>
                          </a:solidFill>
                          <a:effectLst/>
                          <a:latin typeface="Calibri" panose="020F0502020204030204" pitchFamily="34" charset="0"/>
                        </a:rPr>
                        <a:t>1000km</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1" i="1" u="none" strike="noStrike">
                          <a:solidFill>
                            <a:srgbClr val="0000FF"/>
                          </a:solidFill>
                          <a:effectLst/>
                          <a:latin typeface="Calibri" panose="020F0502020204030204" pitchFamily="34" charset="0"/>
                        </a:rPr>
                        <a:t>100m</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1" i="1" u="none" strike="noStrike">
                          <a:solidFill>
                            <a:srgbClr val="0000FF"/>
                          </a:solidFill>
                          <a:effectLst/>
                          <a:latin typeface="Calibri" panose="020F0502020204030204" pitchFamily="34" charset="0"/>
                        </a:rPr>
                        <a:t>2/24h</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1" i="1" u="none" strike="noStrike">
                          <a:solidFill>
                            <a:srgbClr val="0000FF"/>
                          </a:solidFill>
                          <a:effectLst/>
                          <a:latin typeface="Calibri" panose="020F0502020204030204" pitchFamily="34" charset="0"/>
                        </a:rPr>
                        <a:t>T, U, wind</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1" i="1" u="none" strike="noStrike">
                          <a:solidFill>
                            <a:srgbClr val="0000FF"/>
                          </a:solidFill>
                          <a:effectLst/>
                          <a:latin typeface="Calibri" panose="020F0502020204030204" pitchFamily="34" charset="0"/>
                        </a:rPr>
                        <a:t>Up to 30 hPa, exchanged in real time through</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1" i="1" u="none" strike="noStrike">
                          <a:solidFill>
                            <a:srgbClr val="0000FF"/>
                          </a:solidFill>
                          <a:effectLst/>
                          <a:latin typeface="Calibri" panose="020F0502020204030204" pitchFamily="34" charset="0"/>
                        </a:rPr>
                        <a:t>WIS2</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927194777"/>
                  </a:ext>
                </a:extLst>
              </a:tr>
              <a:tr h="582847">
                <a:tc>
                  <a:txBody>
                    <a:bodyPr/>
                    <a:lstStyle/>
                    <a:p>
                      <a:pPr algn="l" fontAlgn="base"/>
                      <a:r>
                        <a:rPr lang="en-US" sz="1600" b="1" i="1" u="none" strike="noStrike">
                          <a:solidFill>
                            <a:srgbClr val="000000"/>
                          </a:solidFill>
                          <a:effectLst/>
                          <a:latin typeface="Calibri" panose="020F0502020204030204" pitchFamily="34" charset="0"/>
                        </a:rPr>
                        <a:t>Aircraft data </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0" i="1" u="none" strike="noStrike">
                          <a:solidFill>
                            <a:srgbClr val="000000"/>
                          </a:solidFill>
                          <a:effectLst/>
                          <a:latin typeface="Calibri" panose="020F0502020204030204" pitchFamily="34" charset="0"/>
                        </a:rPr>
                        <a:t>100km at flight level</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0" i="1" u="none" strike="noStrike">
                          <a:solidFill>
                            <a:srgbClr val="000000"/>
                          </a:solidFill>
                          <a:effectLst/>
                          <a:latin typeface="Calibri" panose="020F0502020204030204" pitchFamily="34" charset="0"/>
                        </a:rPr>
                        <a:t>300m for profiles</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0" i="1" u="none" strike="noStrike">
                          <a:solidFill>
                            <a:srgbClr val="000000"/>
                          </a:solidFill>
                          <a:effectLst/>
                          <a:latin typeface="Calibri" panose="020F0502020204030204" pitchFamily="34" charset="0"/>
                        </a:rPr>
                        <a:t>1h</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0" i="1" u="none" strike="noStrike">
                          <a:solidFill>
                            <a:srgbClr val="000000"/>
                          </a:solidFill>
                          <a:effectLst/>
                          <a:latin typeface="Calibri" panose="020F0502020204030204" pitchFamily="34" charset="0"/>
                        </a:rPr>
                        <a:t>T, U, wind</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tc>
                  <a:txBody>
                    <a:bodyPr/>
                    <a:lstStyle/>
                    <a:p>
                      <a:pPr algn="l" fontAlgn="base"/>
                      <a:r>
                        <a:rPr lang="en-US" sz="1600" b="0" i="1" u="none" strike="noStrike">
                          <a:solidFill>
                            <a:srgbClr val="000000"/>
                          </a:solidFill>
                          <a:effectLst/>
                          <a:latin typeface="Calibri" panose="020F0502020204030204" pitchFamily="34" charset="0"/>
                        </a:rPr>
                        <a:t>Data exchange per licensing agreement</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918962429"/>
                  </a:ext>
                </a:extLst>
              </a:tr>
              <a:tr h="815552">
                <a:tc>
                  <a:txBody>
                    <a:bodyPr/>
                    <a:lstStyle/>
                    <a:p>
                      <a:pPr algn="l" fontAlgn="base"/>
                      <a:r>
                        <a:rPr lang="en-US" sz="1600" b="1" i="1" u="none" strike="noStrike">
                          <a:solidFill>
                            <a:srgbClr val="000000"/>
                          </a:solidFill>
                          <a:effectLst/>
                          <a:latin typeface="Calibri" panose="020F0502020204030204" pitchFamily="34" charset="0"/>
                        </a:rPr>
                        <a:t>Remote sensing </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1" i="1" u="none" strike="noStrike">
                          <a:solidFill>
                            <a:srgbClr val="000000"/>
                          </a:solidFill>
                          <a:effectLst/>
                          <a:latin typeface="Calibri" panose="020F0502020204030204" pitchFamily="34" charset="0"/>
                        </a:rPr>
                        <a:t>profiler observations </a:t>
                      </a:r>
                      <a:r>
                        <a:rPr lang="en-US" sz="1600" b="0" i="0">
                          <a:solidFill>
                            <a:srgbClr val="000000"/>
                          </a:solidFill>
                          <a:effectLst/>
                          <a:latin typeface="Calibri" panose="020F0502020204030204" pitchFamily="34" charset="0"/>
                        </a:rPr>
                        <a:t>​</a:t>
                      </a:r>
                      <a:endParaRPr lang="en-US" sz="1600" b="0" i="0">
                        <a:solidFill>
                          <a:srgbClr val="000000"/>
                        </a:solidFill>
                        <a:effectLst/>
                      </a:endParaRPr>
                    </a:p>
                    <a:p>
                      <a:pPr algn="l" fontAlgn="base"/>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Where available</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100m</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1h</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T, U, wind</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tc>
                  <a:txBody>
                    <a:bodyPr/>
                    <a:lstStyle/>
                    <a:p>
                      <a:pPr algn="l" fontAlgn="base"/>
                      <a:r>
                        <a:rPr lang="en-US" sz="1600" b="0" i="1" u="none" strike="noStrike">
                          <a:solidFill>
                            <a:srgbClr val="000000"/>
                          </a:solidFill>
                          <a:effectLst/>
                          <a:latin typeface="Calibri" panose="020F0502020204030204" pitchFamily="34" charset="0"/>
                        </a:rPr>
                        <a:t>n/a</a:t>
                      </a:r>
                      <a:r>
                        <a:rPr lang="en-US" sz="1600" b="0" i="0">
                          <a:solidFill>
                            <a:srgbClr val="000000"/>
                          </a:solidFill>
                          <a:effectLst/>
                          <a:latin typeface="Calibri" panose="020F0502020204030204" pitchFamily="34" charset="0"/>
                        </a:rPr>
                        <a:t>​</a:t>
                      </a:r>
                      <a:endParaRPr lang="en-US" sz="1600" b="0" i="0">
                        <a:solidFill>
                          <a:srgbClr val="000000"/>
                        </a:solidFill>
                        <a:effectLst/>
                      </a:endParaRPr>
                    </a:p>
                  </a:txBody>
                  <a:tcPr marL="66944" marR="66944" marT="33472" marB="33472">
                    <a:lnL w="11744" cap="flat" cmpd="sng" algn="ctr">
                      <a:solidFill>
                        <a:srgbClr val="FFFFFF"/>
                      </a:solidFill>
                      <a:prstDash val="solid"/>
                      <a:round/>
                      <a:headEnd type="none" w="med" len="med"/>
                      <a:tailEnd type="none" w="med" len="med"/>
                    </a:lnL>
                    <a:lnR w="11744" cap="flat" cmpd="sng" algn="ctr">
                      <a:solidFill>
                        <a:srgbClr val="FFFFFF"/>
                      </a:solidFill>
                      <a:prstDash val="solid"/>
                      <a:round/>
                      <a:headEnd type="none" w="med" len="med"/>
                      <a:tailEnd type="none" w="med" len="med"/>
                    </a:lnR>
                    <a:lnT w="11744" cap="flat" cmpd="sng" algn="ctr">
                      <a:solidFill>
                        <a:srgbClr val="FFFFFF"/>
                      </a:solidFill>
                      <a:prstDash val="solid"/>
                      <a:round/>
                      <a:headEnd type="none" w="med" len="med"/>
                      <a:tailEnd type="none" w="med" len="med"/>
                    </a:lnT>
                    <a:lnB w="11744"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482147321"/>
                  </a:ext>
                </a:extLst>
              </a:tr>
            </a:tbl>
          </a:graphicData>
        </a:graphic>
      </p:graphicFrame>
      <p:sp>
        <p:nvSpPr>
          <p:cNvPr id="4" name="Rectangle 1">
            <a:extLst>
              <a:ext uri="{FF2B5EF4-FFF2-40B4-BE49-F238E27FC236}">
                <a16:creationId xmlns:a16="http://schemas.microsoft.com/office/drawing/2014/main" id="{6B3334EA-1764-5DBF-3DB4-BBA17A49CA36}"/>
              </a:ext>
            </a:extLst>
          </p:cNvPr>
          <p:cNvSpPr>
            <a:spLocks noChangeArrowheads="1"/>
          </p:cNvSpPr>
          <p:nvPr/>
        </p:nvSpPr>
        <p:spPr bwMode="auto">
          <a:xfrm flipV="1">
            <a:off x="-2620534" y="1342350"/>
            <a:ext cx="2251668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H" altLang="en-CH" sz="2800" b="0" i="0" u="none" strike="noStrike" cap="none" normalizeH="0" baseline="0">
                <a:ln>
                  <a:noFill/>
                </a:ln>
                <a:solidFill>
                  <a:srgbClr val="000000"/>
                </a:solidFill>
                <a:effectLst/>
                <a:latin typeface="Abadi" panose="020B0604020104020204" pitchFamily="34" charset="0"/>
                <a:cs typeface="Times New Roman" panose="02020603050405020304" pitchFamily="18" charset="0"/>
              </a:rPr>
              <a:t> </a:t>
            </a:r>
            <a:endParaRPr kumimoji="0" lang="en-CH" altLang="en-CH" sz="2800" b="0" i="0" u="none" strike="noStrike" cap="none" normalizeH="0" baseline="0">
              <a:ln>
                <a:noFill/>
              </a:ln>
              <a:solidFill>
                <a:schemeClr val="tx1"/>
              </a:solidFill>
              <a:effectLst/>
              <a:latin typeface="Abadi" panose="020B06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H" altLang="en-CH" sz="2800" b="0" i="0" u="none" strike="noStrike" cap="none" normalizeH="0" baseline="0">
              <a:ln>
                <a:noFill/>
              </a:ln>
              <a:solidFill>
                <a:schemeClr val="tx1"/>
              </a:solidFill>
              <a:effectLst/>
              <a:latin typeface="Abadi" panose="020B0604020104020204" pitchFamily="34" charset="0"/>
            </a:endParaRPr>
          </a:p>
        </p:txBody>
      </p:sp>
    </p:spTree>
    <p:extLst>
      <p:ext uri="{BB962C8B-B14F-4D97-AF65-F5344CB8AC3E}">
        <p14:creationId xmlns:p14="http://schemas.microsoft.com/office/powerpoint/2010/main" val="1442715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1EF436-FDBD-E543-6576-9018C72A722E}"/>
              </a:ext>
            </a:extLst>
          </p:cNvPr>
          <p:cNvSpPr txBox="1"/>
          <p:nvPr/>
        </p:nvSpPr>
        <p:spPr>
          <a:xfrm>
            <a:off x="657880" y="982724"/>
            <a:ext cx="9973801" cy="1938992"/>
          </a:xfrm>
          <a:prstGeom prst="rect">
            <a:avLst/>
          </a:prstGeom>
          <a:noFill/>
        </p:spPr>
        <p:txBody>
          <a:bodyPr wrap="square" lIns="91440" tIns="45720" rIns="91440" bIns="45720" rtlCol="0" anchor="t">
            <a:spAutoFit/>
          </a:bodyPr>
          <a:lstStyle/>
          <a:p>
            <a:pPr marL="342900" indent="-342900" defTabSz="685800">
              <a:buFont typeface="Arial" panose="020B0604020202020204" pitchFamily="34" charset="0"/>
              <a:buChar char="•"/>
            </a:pPr>
            <a:r>
              <a:rPr lang="en-CH" sz="2000" i="1">
                <a:solidFill>
                  <a:prstClr val="black"/>
                </a:solidFill>
                <a:ea typeface="+mn-lt"/>
                <a:cs typeface="+mn-lt"/>
              </a:rPr>
              <a:t>Purpose</a:t>
            </a:r>
            <a:r>
              <a:rPr lang="en-CH" sz="2000">
                <a:solidFill>
                  <a:prstClr val="black"/>
                </a:solidFill>
                <a:ea typeface="+mn-lt"/>
                <a:cs typeface="+mn-lt"/>
              </a:rPr>
              <a:t>:   to improve global NWP and climate reanalysis</a:t>
            </a:r>
          </a:p>
          <a:p>
            <a:pPr marL="342900" indent="-342900" defTabSz="685800">
              <a:buFont typeface="Arial" panose="020B0604020202020204" pitchFamily="34" charset="0"/>
              <a:buChar char="•"/>
            </a:pPr>
            <a:endParaRPr lang="en-CH" sz="2000">
              <a:solidFill>
                <a:prstClr val="black"/>
              </a:solidFill>
              <a:ea typeface="+mn-lt"/>
              <a:cs typeface="+mn-lt"/>
            </a:endParaRPr>
          </a:p>
          <a:p>
            <a:pPr marL="342900" indent="-342900" defTabSz="685800">
              <a:buFont typeface="Arial" panose="020B0604020202020204" pitchFamily="34" charset="0"/>
              <a:buChar char="•"/>
            </a:pPr>
            <a:r>
              <a:rPr lang="en-CH" sz="2000" i="1">
                <a:solidFill>
                  <a:prstClr val="black"/>
                </a:solidFill>
                <a:ea typeface="+mn-lt"/>
                <a:cs typeface="+mn-lt"/>
              </a:rPr>
              <a:t>Compliance</a:t>
            </a:r>
            <a:r>
              <a:rPr lang="en-CH" sz="2000">
                <a:solidFill>
                  <a:prstClr val="black"/>
                </a:solidFill>
                <a:ea typeface="+mn-lt"/>
                <a:cs typeface="+mn-lt"/>
              </a:rPr>
              <a:t>: technology-free but technology aware</a:t>
            </a:r>
          </a:p>
          <a:p>
            <a:pPr marL="342900" indent="-342900" defTabSz="685800">
              <a:buFont typeface="Arial" panose="020B0604020202020204" pitchFamily="34" charset="0"/>
              <a:buChar char="•"/>
            </a:pPr>
            <a:endParaRPr lang="en-CH" sz="2000">
              <a:solidFill>
                <a:prstClr val="black"/>
              </a:solidFill>
              <a:ea typeface="+mn-lt"/>
              <a:cs typeface="+mn-lt"/>
            </a:endParaRPr>
          </a:p>
          <a:p>
            <a:pPr marL="342900" indent="-342900" defTabSz="685800">
              <a:buFont typeface="Arial" panose="020B0604020202020204" pitchFamily="34" charset="0"/>
              <a:buChar char="•"/>
            </a:pPr>
            <a:r>
              <a:rPr lang="en-CH" sz="2000" i="1">
                <a:solidFill>
                  <a:prstClr val="black"/>
                </a:solidFill>
                <a:ea typeface="+mn-lt"/>
                <a:cs typeface="+mn-lt"/>
              </a:rPr>
              <a:t>Guidance</a:t>
            </a:r>
            <a:r>
              <a:rPr lang="en-CH" sz="2000">
                <a:solidFill>
                  <a:prstClr val="black"/>
                </a:solidFill>
                <a:ea typeface="+mn-lt"/>
                <a:cs typeface="+mn-lt"/>
              </a:rPr>
              <a:t>: </a:t>
            </a:r>
            <a:r>
              <a:rPr lang="en-US" sz="2000">
                <a:solidFill>
                  <a:prstClr val="black"/>
                </a:solidFill>
                <a:ea typeface="+mn-lt"/>
                <a:cs typeface="+mn-lt"/>
              </a:rPr>
              <a:t>easily applicable by Members</a:t>
            </a:r>
            <a:r>
              <a:rPr lang="en-CH" sz="2000">
                <a:solidFill>
                  <a:prstClr val="black"/>
                </a:solidFill>
                <a:ea typeface="+mn-lt"/>
                <a:cs typeface="+mn-lt"/>
              </a:rPr>
              <a:t> to plan for its commitment and simple metrics for compliance for reporting to Members</a:t>
            </a:r>
            <a:endParaRPr lang="en-AU" sz="2000">
              <a:solidFill>
                <a:prstClr val="black"/>
              </a:solidFill>
              <a:ea typeface="+mn-lt"/>
              <a:cs typeface="+mn-lt"/>
            </a:endParaRPr>
          </a:p>
        </p:txBody>
      </p:sp>
      <p:sp>
        <p:nvSpPr>
          <p:cNvPr id="9" name="Subtitle 2">
            <a:extLst>
              <a:ext uri="{FF2B5EF4-FFF2-40B4-BE49-F238E27FC236}">
                <a16:creationId xmlns:a16="http://schemas.microsoft.com/office/drawing/2014/main" id="{DE652F10-795A-E6CB-C312-ACE216753D98}"/>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H"/>
              <a:t>Principles</a:t>
            </a:r>
            <a:endParaRPr lang="en-AU"/>
          </a:p>
        </p:txBody>
      </p:sp>
      <p:cxnSp>
        <p:nvCxnSpPr>
          <p:cNvPr id="11" name="Straight Arrow Connector 10">
            <a:extLst>
              <a:ext uri="{FF2B5EF4-FFF2-40B4-BE49-F238E27FC236}">
                <a16:creationId xmlns:a16="http://schemas.microsoft.com/office/drawing/2014/main" id="{5835AD65-7980-8B9D-E6E2-320089B144BC}"/>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C7853F84-B2F0-4503-46BE-BEC85F402B0B}"/>
              </a:ext>
            </a:extLst>
          </p:cNvPr>
          <p:cNvSpPr txBox="1"/>
          <p:nvPr/>
        </p:nvSpPr>
        <p:spPr>
          <a:xfrm>
            <a:off x="657880" y="3212988"/>
            <a:ext cx="10411097" cy="2308324"/>
          </a:xfrm>
          <a:prstGeom prst="rect">
            <a:avLst/>
          </a:prstGeom>
          <a:solidFill>
            <a:schemeClr val="accent6">
              <a:lumMod val="20000"/>
              <a:lumOff val="80000"/>
            </a:schemeClr>
          </a:solidFill>
          <a:ln w="28575" cmpd="dbl">
            <a:solidFill>
              <a:schemeClr val="accent6">
                <a:lumMod val="75000"/>
              </a:schemeClr>
            </a:solidFill>
          </a:ln>
        </p:spPr>
        <p:txBody>
          <a:bodyPr wrap="square" rtlCol="0">
            <a:spAutoFit/>
          </a:bodyPr>
          <a:lstStyle/>
          <a:p>
            <a:pPr algn="ctr"/>
            <a:r>
              <a:rPr lang="en-CH" b="1"/>
              <a:t>Marine-based observations are different from land-based observations </a:t>
            </a:r>
          </a:p>
          <a:p>
            <a:endParaRPr lang="en-CH"/>
          </a:p>
          <a:p>
            <a:r>
              <a:rPr lang="en-CH"/>
              <a:t>Platform types: </a:t>
            </a:r>
            <a:r>
              <a:rPr lang="en-US"/>
              <a:t>fixed platforms (moorings), freely-drifting platforms (surface drifters), or moving platforms (ships and drones)</a:t>
            </a:r>
            <a:endParaRPr lang="en-CH"/>
          </a:p>
          <a:p>
            <a:endParaRPr lang="en-CH"/>
          </a:p>
          <a:p>
            <a:r>
              <a:rPr lang="en-CH"/>
              <a:t>Nature of observations: </a:t>
            </a:r>
            <a:r>
              <a:rPr lang="en-US"/>
              <a:t>freely-drifting and moving platforms often drift in and out of </a:t>
            </a:r>
            <a:r>
              <a:rPr lang="en-CH"/>
              <a:t>EEZs</a:t>
            </a:r>
          </a:p>
          <a:p>
            <a:endParaRPr lang="en-CH"/>
          </a:p>
          <a:p>
            <a:r>
              <a:rPr lang="en-CH"/>
              <a:t>High seas: </a:t>
            </a:r>
            <a:r>
              <a:rPr lang="en-US"/>
              <a:t>Area beyond national jurisdiction, is non-appropriable and is the common heritage of mankind</a:t>
            </a:r>
            <a:endParaRPr lang="en-CH"/>
          </a:p>
        </p:txBody>
      </p:sp>
    </p:spTree>
    <p:extLst>
      <p:ext uri="{BB962C8B-B14F-4D97-AF65-F5344CB8AC3E}">
        <p14:creationId xmlns:p14="http://schemas.microsoft.com/office/powerpoint/2010/main" val="1126756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1EF436-FDBD-E543-6576-9018C72A722E}"/>
              </a:ext>
            </a:extLst>
          </p:cNvPr>
          <p:cNvSpPr txBox="1"/>
          <p:nvPr/>
        </p:nvSpPr>
        <p:spPr>
          <a:xfrm>
            <a:off x="657880" y="1285622"/>
            <a:ext cx="10849071" cy="3970318"/>
          </a:xfrm>
          <a:prstGeom prst="rect">
            <a:avLst/>
          </a:prstGeom>
          <a:noFill/>
        </p:spPr>
        <p:txBody>
          <a:bodyPr wrap="square" lIns="91440" tIns="45720" rIns="91440" bIns="45720" rtlCol="0" anchor="t">
            <a:spAutoFit/>
          </a:bodyPr>
          <a:lstStyle/>
          <a:p>
            <a:pPr marL="257175" indent="-257175" defTabSz="685800">
              <a:buFont typeface="Arial" panose="020B0604020202020204" pitchFamily="34" charset="0"/>
              <a:buChar char="•"/>
            </a:pPr>
            <a:r>
              <a:rPr lang="en-US" sz="1800" b="1" i="0">
                <a:solidFill>
                  <a:srgbClr val="000000"/>
                </a:solidFill>
                <a:effectLst/>
                <a:latin typeface="Verdana" panose="020B0604030504040204" pitchFamily="34" charset="0"/>
              </a:rPr>
              <a:t>Scenario 1</a:t>
            </a:r>
            <a:r>
              <a:rPr lang="en-US" sz="1800" b="0" i="0">
                <a:solidFill>
                  <a:srgbClr val="000000"/>
                </a:solidFill>
                <a:effectLst/>
                <a:latin typeface="Verdana" panose="020B0604030504040204" pitchFamily="34" charset="0"/>
              </a:rPr>
              <a:t>: "Everything in your EEZ“</a:t>
            </a:r>
            <a:r>
              <a:rPr lang="en-CH">
                <a:solidFill>
                  <a:srgbClr val="000000"/>
                </a:solidFill>
                <a:latin typeface="Verdana" panose="020B0604030504040204" pitchFamily="34" charset="0"/>
              </a:rPr>
              <a:t> </a:t>
            </a:r>
            <a:r>
              <a:rPr lang="en-US" sz="1800" b="0" i="0">
                <a:solidFill>
                  <a:srgbClr val="000000"/>
                </a:solidFill>
                <a:effectLst/>
                <a:latin typeface="Verdana" panose="020B0604030504040204" pitchFamily="34" charset="0"/>
              </a:rPr>
              <a:t>Analogue to land compliance monitoring</a:t>
            </a:r>
            <a:endParaRPr lang="en-CH" sz="1800" b="0" i="0">
              <a:solidFill>
                <a:srgbClr val="000000"/>
              </a:solidFill>
              <a:effectLst/>
              <a:latin typeface="Verdana" panose="020B0604030504040204" pitchFamily="34" charset="0"/>
            </a:endParaRPr>
          </a:p>
          <a:p>
            <a:pPr marL="257175" indent="-257175" defTabSz="685800">
              <a:buFont typeface="Arial" panose="020B0604020202020204" pitchFamily="34" charset="0"/>
              <a:buChar char="•"/>
            </a:pPr>
            <a:endParaRPr lang="en-CH" sz="1800" b="0" i="0">
              <a:solidFill>
                <a:srgbClr val="000000"/>
              </a:solidFill>
              <a:effectLst/>
              <a:latin typeface="Verdana" panose="020B0604030504040204" pitchFamily="34" charset="0"/>
            </a:endParaRPr>
          </a:p>
          <a:p>
            <a:pPr marL="257175" indent="-257175" defTabSz="685800">
              <a:buFont typeface="Arial" panose="020B0604020202020204" pitchFamily="34" charset="0"/>
              <a:buChar char="•"/>
            </a:pPr>
            <a:r>
              <a:rPr lang="en-US" sz="1800" b="1" i="0">
                <a:solidFill>
                  <a:srgbClr val="000000"/>
                </a:solidFill>
                <a:effectLst/>
                <a:latin typeface="Verdana" panose="020B0604030504040204" pitchFamily="34" charset="0"/>
              </a:rPr>
              <a:t>Scenario 2: </a:t>
            </a:r>
            <a:r>
              <a:rPr lang="en-US" sz="1800" b="0" i="0">
                <a:solidFill>
                  <a:srgbClr val="000000"/>
                </a:solidFill>
                <a:effectLst/>
                <a:latin typeface="Verdana" panose="020B0604030504040204" pitchFamily="34" charset="0"/>
              </a:rPr>
              <a:t>Global ocean "Everything you operate that started in your EEZ" </a:t>
            </a:r>
            <a:endParaRPr lang="en-CH" sz="1800" b="0" i="0">
              <a:solidFill>
                <a:srgbClr val="000000"/>
              </a:solidFill>
              <a:effectLst/>
              <a:latin typeface="Verdana" panose="020B0604030504040204" pitchFamily="34" charset="0"/>
            </a:endParaRPr>
          </a:p>
          <a:p>
            <a:pPr marL="257175" indent="-257175" defTabSz="685800">
              <a:buFont typeface="Arial" panose="020B0604020202020204" pitchFamily="34" charset="0"/>
              <a:buChar char="•"/>
            </a:pPr>
            <a:endParaRPr lang="en-CH" sz="1800" b="0" i="0">
              <a:solidFill>
                <a:srgbClr val="000000"/>
              </a:solidFill>
              <a:effectLst/>
              <a:latin typeface="Verdana" panose="020B0604030504040204" pitchFamily="34" charset="0"/>
            </a:endParaRPr>
          </a:p>
          <a:p>
            <a:pPr marL="714375" lvl="1" indent="-257175" defTabSz="685800">
              <a:buFont typeface="Arial" panose="020B0604020202020204" pitchFamily="34" charset="0"/>
              <a:buChar char="•"/>
            </a:pPr>
            <a:r>
              <a:rPr lang="en-US" sz="1800" b="1" i="1">
                <a:solidFill>
                  <a:srgbClr val="000000"/>
                </a:solidFill>
                <a:effectLst/>
                <a:latin typeface="Verdana" panose="020B0604030504040204" pitchFamily="34" charset="0"/>
              </a:rPr>
              <a:t>Variant 1</a:t>
            </a:r>
            <a:r>
              <a:rPr lang="en-US" sz="1800" b="0" i="0">
                <a:solidFill>
                  <a:srgbClr val="000000"/>
                </a:solidFill>
                <a:effectLst/>
                <a:latin typeface="Verdana" panose="020B0604030504040204" pitchFamily="34" charset="0"/>
              </a:rPr>
              <a:t>: All observations </a:t>
            </a:r>
            <a:r>
              <a:rPr lang="en-CH">
                <a:solidFill>
                  <a:srgbClr val="000000"/>
                </a:solidFill>
                <a:latin typeface="Verdana" panose="020B0604030504040204" pitchFamily="34" charset="0"/>
              </a:rPr>
              <a:t>initially deployed </a:t>
            </a:r>
            <a:r>
              <a:rPr lang="en-US" sz="1800" b="0" i="0">
                <a:solidFill>
                  <a:srgbClr val="000000"/>
                </a:solidFill>
                <a:effectLst/>
                <a:latin typeface="Verdana" panose="020B0604030504040204" pitchFamily="34" charset="0"/>
              </a:rPr>
              <a:t>within one's EEZ regardless of ownership, counted toward Member compliance</a:t>
            </a:r>
            <a:r>
              <a:rPr lang="en-CH" sz="1800" b="0" i="0">
                <a:solidFill>
                  <a:srgbClr val="000000"/>
                </a:solidFill>
                <a:effectLst/>
                <a:latin typeface="Verdana" panose="020B0604030504040204" pitchFamily="34" charset="0"/>
              </a:rPr>
              <a:t>.</a:t>
            </a:r>
          </a:p>
          <a:p>
            <a:pPr marL="714375" lvl="1" indent="-257175" defTabSz="685800">
              <a:buFont typeface="Arial" panose="020B0604020202020204" pitchFamily="34" charset="0"/>
              <a:buChar char="•"/>
            </a:pPr>
            <a:endParaRPr lang="en-CH" sz="1800" b="0" i="0">
              <a:solidFill>
                <a:srgbClr val="000000"/>
              </a:solidFill>
              <a:effectLst/>
              <a:latin typeface="Verdana" panose="020B0604030504040204" pitchFamily="34" charset="0"/>
            </a:endParaRPr>
          </a:p>
          <a:p>
            <a:pPr marL="714375" lvl="1" indent="-257175" defTabSz="685800">
              <a:buFont typeface="Arial" panose="020B0604020202020204" pitchFamily="34" charset="0"/>
              <a:buChar char="•"/>
            </a:pPr>
            <a:r>
              <a:rPr lang="en-US" sz="1800" b="1" i="1">
                <a:solidFill>
                  <a:srgbClr val="000000"/>
                </a:solidFill>
                <a:effectLst/>
                <a:latin typeface="Verdana" panose="020B0604030504040204" pitchFamily="34" charset="0"/>
              </a:rPr>
              <a:t>Variant 2</a:t>
            </a:r>
            <a:r>
              <a:rPr lang="en-US" sz="1800" b="0" i="0">
                <a:solidFill>
                  <a:srgbClr val="000000"/>
                </a:solidFill>
                <a:effectLst/>
                <a:latin typeface="Verdana" panose="020B0604030504040204" pitchFamily="34" charset="0"/>
              </a:rPr>
              <a:t>: Observations made by the Member anywhere in the ocean (i.e., open ocean) will be counted toward Member compliance.</a:t>
            </a:r>
            <a:r>
              <a:rPr lang="en-US" sz="1800" b="1" i="0">
                <a:solidFill>
                  <a:srgbClr val="000000"/>
                </a:solidFill>
                <a:effectLst/>
                <a:latin typeface="Verdana" panose="020B0604030504040204" pitchFamily="34" charset="0"/>
              </a:rPr>
              <a:t> </a:t>
            </a:r>
            <a:endParaRPr lang="en-CH" sz="1800" b="1" i="0">
              <a:solidFill>
                <a:srgbClr val="000000"/>
              </a:solidFill>
              <a:effectLst/>
              <a:latin typeface="Verdana" panose="020B0604030504040204" pitchFamily="34" charset="0"/>
            </a:endParaRPr>
          </a:p>
          <a:p>
            <a:pPr marL="714375" lvl="1" indent="-257175" defTabSz="685800">
              <a:buFont typeface="Arial" panose="020B0604020202020204" pitchFamily="34" charset="0"/>
              <a:buChar char="•"/>
            </a:pPr>
            <a:endParaRPr lang="en-CH" b="1">
              <a:solidFill>
                <a:srgbClr val="000000"/>
              </a:solidFill>
              <a:latin typeface="Verdana" panose="020B0604030504040204" pitchFamily="34" charset="0"/>
            </a:endParaRPr>
          </a:p>
          <a:p>
            <a:pPr marL="257175" indent="-257175" defTabSz="685800">
              <a:buFont typeface="Arial" panose="020B0604020202020204" pitchFamily="34" charset="0"/>
              <a:buChar char="•"/>
            </a:pPr>
            <a:r>
              <a:rPr lang="en-US" b="1" i="0">
                <a:solidFill>
                  <a:srgbClr val="000000"/>
                </a:solidFill>
                <a:effectLst/>
                <a:latin typeface="Verdana" panose="020B0604030504040204" pitchFamily="34" charset="0"/>
              </a:rPr>
              <a:t>Scenario 3</a:t>
            </a:r>
            <a:r>
              <a:rPr lang="en-US" b="0" i="0">
                <a:solidFill>
                  <a:srgbClr val="000000"/>
                </a:solidFill>
                <a:effectLst/>
                <a:latin typeface="Verdana" panose="020B0604030504040204" pitchFamily="34" charset="0"/>
              </a:rPr>
              <a:t>: Hybrid / Flexible </a:t>
            </a:r>
            <a:endParaRPr lang="en-CH" b="0" i="0">
              <a:solidFill>
                <a:srgbClr val="000000"/>
              </a:solidFill>
              <a:effectLst/>
              <a:latin typeface="Verdana" panose="020B0604030504040204" pitchFamily="34" charset="0"/>
            </a:endParaRPr>
          </a:p>
          <a:p>
            <a:pPr marL="257175" indent="-257175" defTabSz="685800">
              <a:buFont typeface="Arial" panose="020B0604020202020204" pitchFamily="34" charset="0"/>
              <a:buChar char="•"/>
            </a:pPr>
            <a:endParaRPr lang="en-CH">
              <a:solidFill>
                <a:srgbClr val="000000"/>
              </a:solidFill>
              <a:latin typeface="Verdana" panose="020B0604030504040204" pitchFamily="34" charset="0"/>
              <a:cs typeface="Calibri"/>
            </a:endParaRPr>
          </a:p>
          <a:p>
            <a:pPr marL="714375" lvl="1" indent="-257175" defTabSz="685800">
              <a:buFont typeface="Arial" panose="020B0604020202020204" pitchFamily="34" charset="0"/>
              <a:buChar char="•"/>
            </a:pPr>
            <a:r>
              <a:rPr lang="en-US" sz="1800" b="0" i="0">
                <a:solidFill>
                  <a:srgbClr val="000000"/>
                </a:solidFill>
                <a:effectLst/>
                <a:latin typeface="Verdana" panose="020B0604030504040204" pitchFamily="34" charset="0"/>
              </a:rPr>
              <a:t>All </a:t>
            </a:r>
            <a:r>
              <a:rPr lang="en-US" sz="1800" i="0">
                <a:solidFill>
                  <a:srgbClr val="000000"/>
                </a:solidFill>
                <a:effectLst/>
                <a:latin typeface="Verdana" panose="020B0604030504040204" pitchFamily="34" charset="0"/>
              </a:rPr>
              <a:t>fixed platform </a:t>
            </a:r>
            <a:r>
              <a:rPr lang="en-US" sz="1800" b="0" i="0">
                <a:solidFill>
                  <a:srgbClr val="000000"/>
                </a:solidFill>
                <a:effectLst/>
                <a:latin typeface="Verdana" panose="020B0604030504040204" pitchFamily="34" charset="0"/>
              </a:rPr>
              <a:t>GBON-assigned observing contributions in a Members' EEZ</a:t>
            </a:r>
            <a:r>
              <a:rPr lang="en-CH" sz="1800" b="0" i="0">
                <a:solidFill>
                  <a:srgbClr val="000000"/>
                </a:solidFill>
                <a:effectLst/>
                <a:latin typeface="Verdana" panose="020B0604030504040204" pitchFamily="34" charset="0"/>
              </a:rPr>
              <a:t> and</a:t>
            </a:r>
          </a:p>
          <a:p>
            <a:pPr marL="714375" lvl="1" indent="-257175" defTabSz="685800">
              <a:buFont typeface="Arial" panose="020B0604020202020204" pitchFamily="34" charset="0"/>
              <a:buChar char="•"/>
            </a:pPr>
            <a:r>
              <a:rPr lang="en-US" b="0" i="0">
                <a:solidFill>
                  <a:srgbClr val="000000"/>
                </a:solidFill>
                <a:effectLst/>
                <a:latin typeface="Verdana" panose="020B0604030504040204" pitchFamily="34" charset="0"/>
                <a:cs typeface="Calibri"/>
              </a:rPr>
              <a:t>All mobile platforms deployed by a Member in their EEZ</a:t>
            </a:r>
            <a:endParaRPr lang="en-CH" b="0" i="0">
              <a:solidFill>
                <a:srgbClr val="000000"/>
              </a:solidFill>
              <a:effectLst/>
              <a:latin typeface="Verdana" panose="020B0604030504040204" pitchFamily="34" charset="0"/>
              <a:cs typeface="Calibri"/>
            </a:endParaRPr>
          </a:p>
        </p:txBody>
      </p:sp>
      <p:sp>
        <p:nvSpPr>
          <p:cNvPr id="9" name="Subtitle 2">
            <a:extLst>
              <a:ext uri="{FF2B5EF4-FFF2-40B4-BE49-F238E27FC236}">
                <a16:creationId xmlns:a16="http://schemas.microsoft.com/office/drawing/2014/main" id="{DE652F10-795A-E6CB-C312-ACE216753D98}"/>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H"/>
              <a:t>GBON Ocean Scenarios</a:t>
            </a:r>
            <a:endParaRPr lang="en-AU"/>
          </a:p>
        </p:txBody>
      </p:sp>
      <p:cxnSp>
        <p:nvCxnSpPr>
          <p:cNvPr id="11" name="Straight Arrow Connector 10">
            <a:extLst>
              <a:ext uri="{FF2B5EF4-FFF2-40B4-BE49-F238E27FC236}">
                <a16:creationId xmlns:a16="http://schemas.microsoft.com/office/drawing/2014/main" id="{5835AD65-7980-8B9D-E6E2-320089B144BC}"/>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486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4D9518E-5DCB-48F9-7B4B-C6AA3D07EDCA}"/>
              </a:ext>
            </a:extLst>
          </p:cNvPr>
          <p:cNvSpPr txBox="1">
            <a:spLocks/>
          </p:cNvSpPr>
          <p:nvPr/>
        </p:nvSpPr>
        <p:spPr>
          <a:xfrm>
            <a:off x="211232" y="277066"/>
            <a:ext cx="9663522" cy="533113"/>
          </a:xfrm>
          <a:prstGeom prst="rect">
            <a:avLst/>
          </a:prstGeom>
        </p:spPr>
        <p:txBody>
          <a:bodyPr vert="horz" lIns="91440" tIns="45720" rIns="91440" bIns="45720" rtlCol="0" anchor="t">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GBON Marine Gap analysis based on SLP observations </a:t>
            </a:r>
            <a:r>
              <a:rPr lang="en-CH"/>
              <a:t>i</a:t>
            </a:r>
            <a:r>
              <a:rPr lang="en-US"/>
              <a:t>n June 2023</a:t>
            </a:r>
            <a:endParaRPr lang="en-AU"/>
          </a:p>
        </p:txBody>
      </p:sp>
      <p:cxnSp>
        <p:nvCxnSpPr>
          <p:cNvPr id="5" name="Straight Arrow Connector 4">
            <a:extLst>
              <a:ext uri="{FF2B5EF4-FFF2-40B4-BE49-F238E27FC236}">
                <a16:creationId xmlns:a16="http://schemas.microsoft.com/office/drawing/2014/main" id="{8AB5A150-D94B-AE37-5D2A-90D1012DE3E7}"/>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CE4F39F5-66FD-1B4E-7C7D-E1C73F84BC6E}"/>
              </a:ext>
            </a:extLst>
          </p:cNvPr>
          <p:cNvPicPr>
            <a:picLocks noChangeAspect="1"/>
          </p:cNvPicPr>
          <p:nvPr/>
        </p:nvPicPr>
        <p:blipFill>
          <a:blip r:embed="rId4"/>
          <a:stretch>
            <a:fillRect/>
          </a:stretch>
        </p:blipFill>
        <p:spPr>
          <a:xfrm>
            <a:off x="11188915" y="1056461"/>
            <a:ext cx="739089" cy="4515623"/>
          </a:xfrm>
          <a:prstGeom prst="rect">
            <a:avLst/>
          </a:prstGeom>
        </p:spPr>
      </p:pic>
      <p:sp>
        <p:nvSpPr>
          <p:cNvPr id="6" name="Rectangle 5">
            <a:extLst>
              <a:ext uri="{FF2B5EF4-FFF2-40B4-BE49-F238E27FC236}">
                <a16:creationId xmlns:a16="http://schemas.microsoft.com/office/drawing/2014/main" id="{02786F41-DBC8-3E7F-F448-98B300F558B0}"/>
              </a:ext>
            </a:extLst>
          </p:cNvPr>
          <p:cNvSpPr/>
          <p:nvPr/>
        </p:nvSpPr>
        <p:spPr>
          <a:xfrm>
            <a:off x="0" y="6505095"/>
            <a:ext cx="12192000" cy="45982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GB" sz="600" i="1">
                <a:solidFill>
                  <a:schemeClr val="bg1"/>
                </a:solidFill>
                <a:effectLst/>
                <a:latin typeface="Arial" panose="020B0604020202020204" pitchFamily="34" charset="0"/>
                <a:cs typeface="Arial" panose="020B0604020202020204" pitchFamily="34" charset="0"/>
              </a:rPr>
              <a:t>The designations employed and the presentation of material on this map do not imply the expression of any opinion whatsoever on the part of the Secretariat of the World Meteorological Organization concerning the legal status of any country, territory, city or area or of its authorities, or concerning the delimitation of its frontiers or boundaries. </a:t>
            </a:r>
            <a:endParaRPr lang="en-GB" sz="600" i="1">
              <a:solidFill>
                <a:schemeClr val="bg1"/>
              </a:solidFill>
              <a:latin typeface="Arial" panose="020B0604020202020204" pitchFamily="34" charset="0"/>
              <a:cs typeface="Arial" panose="020B0604020202020204" pitchFamily="34" charset="0"/>
            </a:endParaRPr>
          </a:p>
          <a:p>
            <a:pPr algn="r"/>
            <a:endParaRPr lang="en-GB" sz="600" i="1">
              <a:solidFill>
                <a:schemeClr val="bg1"/>
              </a:solidFill>
              <a:latin typeface="Arial" panose="020B0604020202020204" pitchFamily="34" charset="0"/>
              <a:cs typeface="Arial" panose="020B0604020202020204" pitchFamily="34" charset="0"/>
            </a:endParaRPr>
          </a:p>
        </p:txBody>
      </p:sp>
      <p:pic>
        <p:nvPicPr>
          <p:cNvPr id="2" name="Picture 1" descr="A map of the world&#10;&#10;Description automatically generated">
            <a:extLst>
              <a:ext uri="{FF2B5EF4-FFF2-40B4-BE49-F238E27FC236}">
                <a16:creationId xmlns:a16="http://schemas.microsoft.com/office/drawing/2014/main" id="{CEBB7827-6FA6-AD05-30A2-E12119D1B111}"/>
              </a:ext>
            </a:extLst>
          </p:cNvPr>
          <p:cNvPicPr>
            <a:picLocks noChangeAspect="1"/>
          </p:cNvPicPr>
          <p:nvPr/>
        </p:nvPicPr>
        <p:blipFill>
          <a:blip r:embed="rId5"/>
          <a:stretch>
            <a:fillRect/>
          </a:stretch>
        </p:blipFill>
        <p:spPr>
          <a:xfrm>
            <a:off x="356140" y="1124465"/>
            <a:ext cx="5105693" cy="4506097"/>
          </a:xfrm>
          <a:prstGeom prst="rect">
            <a:avLst/>
          </a:prstGeom>
        </p:spPr>
      </p:pic>
      <p:pic>
        <p:nvPicPr>
          <p:cNvPr id="7" name="Picture 6" descr="A map of the world&#10;&#10;Description automatically generated">
            <a:extLst>
              <a:ext uri="{FF2B5EF4-FFF2-40B4-BE49-F238E27FC236}">
                <a16:creationId xmlns:a16="http://schemas.microsoft.com/office/drawing/2014/main" id="{F271993D-5950-0560-246C-6117892400D1}"/>
              </a:ext>
            </a:extLst>
          </p:cNvPr>
          <p:cNvPicPr>
            <a:picLocks noChangeAspect="1"/>
          </p:cNvPicPr>
          <p:nvPr/>
        </p:nvPicPr>
        <p:blipFill>
          <a:blip r:embed="rId6"/>
          <a:stretch>
            <a:fillRect/>
          </a:stretch>
        </p:blipFill>
        <p:spPr>
          <a:xfrm>
            <a:off x="5495703" y="1124465"/>
            <a:ext cx="5103269" cy="4506097"/>
          </a:xfrm>
          <a:prstGeom prst="rect">
            <a:avLst/>
          </a:prstGeom>
        </p:spPr>
      </p:pic>
    </p:spTree>
    <p:extLst>
      <p:ext uri="{BB962C8B-B14F-4D97-AF65-F5344CB8AC3E}">
        <p14:creationId xmlns:p14="http://schemas.microsoft.com/office/powerpoint/2010/main" val="23765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461C19-E495-4638-9078-AC28B05A0BE5}"/>
              </a:ext>
            </a:extLst>
          </p:cNvPr>
          <p:cNvSpPr/>
          <p:nvPr/>
        </p:nvSpPr>
        <p:spPr>
          <a:xfrm>
            <a:off x="1071908" y="951288"/>
            <a:ext cx="10048183" cy="1693477"/>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ctr">
              <a:lnSpc>
                <a:spcPts val="3360"/>
              </a:lnSpc>
              <a:defRPr sz="1800"/>
            </a:pPr>
            <a:r>
              <a:rPr lang="en-CH" sz="4800" b="1" kern="1000" spc="-10">
                <a:solidFill>
                  <a:schemeClr val="bg1"/>
                </a:solidFill>
                <a:latin typeface="Arial"/>
                <a:ea typeface="Verdana"/>
                <a:cs typeface="Arial"/>
                <a:sym typeface="Montserrat-Regular"/>
              </a:rPr>
              <a:t>Advisory Group on the Ocean</a:t>
            </a:r>
          </a:p>
          <a:p>
            <a:pPr algn="ctr">
              <a:lnSpc>
                <a:spcPts val="3360"/>
              </a:lnSpc>
              <a:defRPr sz="1800"/>
            </a:pPr>
            <a:endParaRPr lang="en-CH" sz="4800" b="1" kern="1000" spc="-10">
              <a:solidFill>
                <a:schemeClr val="bg1"/>
              </a:solidFill>
              <a:latin typeface="Arial"/>
              <a:ea typeface="Verdana"/>
              <a:cs typeface="Arial"/>
              <a:sym typeface="Montserrat-Regular"/>
            </a:endParaRPr>
          </a:p>
          <a:p>
            <a:pPr algn="ctr">
              <a:lnSpc>
                <a:spcPts val="3360"/>
              </a:lnSpc>
              <a:defRPr sz="1800"/>
            </a:pPr>
            <a:r>
              <a:rPr lang="en-CH" sz="3600" b="1" kern="1000" spc="-10">
                <a:solidFill>
                  <a:schemeClr val="bg1"/>
                </a:solidFill>
                <a:latin typeface="Arial"/>
                <a:ea typeface="Verdana"/>
                <a:cs typeface="Arial"/>
                <a:sym typeface="Montserrat-Regular"/>
              </a:rPr>
              <a:t>(AG-Ocean)</a:t>
            </a:r>
          </a:p>
          <a:p>
            <a:pPr algn="ctr">
              <a:lnSpc>
                <a:spcPts val="3360"/>
              </a:lnSpc>
              <a:defRPr sz="1800"/>
            </a:pPr>
            <a:r>
              <a:rPr lang="en-CH" sz="2000" b="1" kern="1000" spc="-10">
                <a:latin typeface="Arial"/>
                <a:ea typeface="Verdana"/>
                <a:cs typeface="Arial"/>
                <a:sym typeface="Montserrat-Regular"/>
                <a:hlinkClick r:id="rId3">
                  <a:extLst>
                    <a:ext uri="{A12FA001-AC4F-418D-AE19-62706E023703}">
                      <ahyp:hlinkClr xmlns:ahyp="http://schemas.microsoft.com/office/drawing/2018/hyperlinkcolor" val="tx"/>
                    </a:ext>
                  </a:extLst>
                </a:hlinkClick>
              </a:rPr>
              <a:t>INFCOM-3-d08-5(1)-AG-OCEAN-ENGAGEMENT-PLAN-draft1_en</a:t>
            </a:r>
            <a:endParaRPr lang="en-CH" sz="2000" b="1" kern="1000" spc="-10">
              <a:latin typeface="Arial"/>
              <a:ea typeface="Verdana"/>
              <a:cs typeface="Arial"/>
              <a:sym typeface="Montserrat-Regular"/>
            </a:endParaRPr>
          </a:p>
        </p:txBody>
      </p:sp>
      <p:sp>
        <p:nvSpPr>
          <p:cNvPr id="2" name="Shape 79">
            <a:extLst>
              <a:ext uri="{FF2B5EF4-FFF2-40B4-BE49-F238E27FC236}">
                <a16:creationId xmlns:a16="http://schemas.microsoft.com/office/drawing/2014/main" id="{9500F7D2-A954-8761-3527-C158DDFB1106}"/>
              </a:ext>
            </a:extLst>
          </p:cNvPr>
          <p:cNvSpPr/>
          <p:nvPr/>
        </p:nvSpPr>
        <p:spPr>
          <a:xfrm>
            <a:off x="1071903" y="5319117"/>
            <a:ext cx="10048183" cy="1538883"/>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ctr"/>
            <a:endParaRPr lang="en-CH" sz="2000" b="0" i="0" u="none" strike="noStrike" baseline="0">
              <a:solidFill>
                <a:schemeClr val="bg1"/>
              </a:solidFill>
              <a:latin typeface="Arial"/>
              <a:ea typeface="Verdana"/>
              <a:cs typeface="Arial"/>
            </a:endParaRPr>
          </a:p>
          <a:p>
            <a:pPr algn="ctr"/>
            <a:endParaRPr lang="en-CH" sz="2000">
              <a:solidFill>
                <a:schemeClr val="bg1"/>
              </a:solidFill>
              <a:latin typeface="Arial"/>
              <a:ea typeface="Verdana"/>
              <a:cs typeface="Arial"/>
            </a:endParaRPr>
          </a:p>
          <a:p>
            <a:pPr algn="ctr"/>
            <a:r>
              <a:rPr lang="en-CH" sz="2000" b="0" i="0" u="none" strike="noStrike" baseline="0">
                <a:solidFill>
                  <a:srgbClr val="F5F5F5"/>
                </a:solidFill>
                <a:latin typeface="Arial" panose="020B0604020202020204" pitchFamily="34" charset="0"/>
                <a:ea typeface="Verdana" panose="020B0604030504040204" pitchFamily="34" charset="0"/>
                <a:cs typeface="Arial" panose="020B0604020202020204" pitchFamily="34" charset="0"/>
              </a:rPr>
              <a:t>Pre INFCOM-3, Ocean Inf</a:t>
            </a:r>
            <a:r>
              <a:rPr lang="en-US" sz="2000" b="0" i="0" u="none" strike="noStrike" baseline="0">
                <a:solidFill>
                  <a:srgbClr val="F5F5F5"/>
                </a:solidFill>
                <a:latin typeface="Arial" panose="020B0604020202020204" pitchFamily="34" charset="0"/>
                <a:ea typeface="Verdana" panose="020B0604030504040204" pitchFamily="34" charset="0"/>
                <a:cs typeface="Arial" panose="020B0604020202020204" pitchFamily="34" charset="0"/>
              </a:rPr>
              <a:t>or</a:t>
            </a:r>
            <a:r>
              <a:rPr lang="en-CH" sz="2000" b="0" i="0" u="none" strike="noStrike" baseline="0" err="1">
                <a:solidFill>
                  <a:srgbClr val="F5F5F5"/>
                </a:solidFill>
                <a:latin typeface="Arial" panose="020B0604020202020204" pitchFamily="34" charset="0"/>
                <a:ea typeface="Verdana" panose="020B0604030504040204" pitchFamily="34" charset="0"/>
                <a:cs typeface="Arial" panose="020B0604020202020204" pitchFamily="34" charset="0"/>
              </a:rPr>
              <a:t>mation</a:t>
            </a:r>
            <a:r>
              <a:rPr lang="en-CH" sz="2000" b="0" i="0" u="none" strike="noStrike" baseline="0">
                <a:solidFill>
                  <a:srgbClr val="F5F5F5"/>
                </a:solidFill>
                <a:latin typeface="Arial" panose="020B0604020202020204" pitchFamily="34" charset="0"/>
                <a:ea typeface="Verdana" panose="020B0604030504040204" pitchFamily="34" charset="0"/>
                <a:cs typeface="Arial" panose="020B0604020202020204" pitchFamily="34" charset="0"/>
              </a:rPr>
              <a:t> Session </a:t>
            </a:r>
            <a:br>
              <a:rPr lang="en-US" sz="2000" b="0" i="0" u="none" strike="noStrike" baseline="0">
                <a:latin typeface="Arial" panose="020B0604020202020204" pitchFamily="34" charset="0"/>
                <a:ea typeface="Verdana" panose="020B0604030504040204" pitchFamily="34" charset="0"/>
                <a:cs typeface="Arial" panose="020B0604020202020204" pitchFamily="34" charset="0"/>
              </a:rPr>
            </a:br>
            <a:r>
              <a:rPr lang="en-US" sz="2000" b="0" i="0" u="none" strike="noStrike" baseline="0">
                <a:solidFill>
                  <a:schemeClr val="bg1"/>
                </a:solidFill>
                <a:latin typeface="Arial"/>
                <a:ea typeface="Verdana"/>
                <a:cs typeface="Arial"/>
              </a:rPr>
              <a:t>(</a:t>
            </a:r>
            <a:r>
              <a:rPr lang="en-CH" sz="2000">
                <a:solidFill>
                  <a:schemeClr val="bg1"/>
                </a:solidFill>
                <a:latin typeface="Arial"/>
                <a:ea typeface="Verdana"/>
                <a:cs typeface="Arial"/>
              </a:rPr>
              <a:t>25</a:t>
            </a:r>
            <a:r>
              <a:rPr lang="en-US" sz="2000" b="0" i="0" u="none" strike="noStrike" baseline="30000" err="1">
                <a:solidFill>
                  <a:schemeClr val="bg1"/>
                </a:solidFill>
                <a:latin typeface="Arial"/>
                <a:ea typeface="Verdana"/>
                <a:cs typeface="Arial"/>
              </a:rPr>
              <a:t>th</a:t>
            </a:r>
            <a:r>
              <a:rPr lang="en-CH" sz="2000">
                <a:solidFill>
                  <a:schemeClr val="bg1"/>
                </a:solidFill>
                <a:latin typeface="Arial"/>
                <a:ea typeface="Verdana"/>
                <a:cs typeface="Arial"/>
              </a:rPr>
              <a:t> and 27</a:t>
            </a:r>
            <a:r>
              <a:rPr lang="en-US" sz="2000" b="0" i="0" u="none" strike="noStrike" baseline="30000" err="1">
                <a:solidFill>
                  <a:schemeClr val="bg1"/>
                </a:solidFill>
                <a:latin typeface="Arial"/>
                <a:ea typeface="Verdana"/>
                <a:cs typeface="Arial"/>
              </a:rPr>
              <a:t>th</a:t>
            </a:r>
            <a:r>
              <a:rPr lang="en-US" sz="2000" b="0" i="0" u="none" strike="noStrike" baseline="0">
                <a:solidFill>
                  <a:schemeClr val="bg1"/>
                </a:solidFill>
                <a:latin typeface="Arial"/>
                <a:ea typeface="Verdana"/>
                <a:cs typeface="Arial"/>
              </a:rPr>
              <a:t> March 2024)</a:t>
            </a:r>
            <a:endParaRPr lang="en-US" sz="2000">
              <a:solidFill>
                <a:schemeClr val="bg1"/>
              </a:solidFill>
              <a:ea typeface="Calibri"/>
              <a:cs typeface="Calibri"/>
            </a:endParaRPr>
          </a:p>
          <a:p>
            <a:pPr algn="ctr"/>
            <a:endParaRPr lang="en-GB" sz="2000">
              <a:solidFill>
                <a:schemeClr val="bg1"/>
              </a:solidFill>
              <a:latin typeface="Arial" panose="020B0604020202020204" pitchFamily="34" charset="0"/>
              <a:ea typeface="Verdana" panose="020B0604030504040204" pitchFamily="34" charset="0"/>
              <a:cs typeface="Arial" panose="020B0604020202020204" pitchFamily="34" charset="0"/>
            </a:endParaRPr>
          </a:p>
        </p:txBody>
      </p:sp>
      <p:sp>
        <p:nvSpPr>
          <p:cNvPr id="5" name="TextBox 2">
            <a:extLst>
              <a:ext uri="{FF2B5EF4-FFF2-40B4-BE49-F238E27FC236}">
                <a16:creationId xmlns:a16="http://schemas.microsoft.com/office/drawing/2014/main" id="{7169522A-2693-EFC3-52E5-60095D43A14A}"/>
              </a:ext>
            </a:extLst>
          </p:cNvPr>
          <p:cNvSpPr txBox="1"/>
          <p:nvPr/>
        </p:nvSpPr>
        <p:spPr>
          <a:xfrm>
            <a:off x="1737099" y="3429000"/>
            <a:ext cx="2253502" cy="1107996"/>
          </a:xfrm>
          <a:prstGeom prst="rect">
            <a:avLst/>
          </a:prstGeom>
          <a:noFill/>
        </p:spPr>
        <p:txBody>
          <a:bodyPr wrap="none" rtlCol="0">
            <a:spAutoFit/>
          </a:bodyPr>
          <a:lstStyle>
            <a:defPPr>
              <a:defRPr lang="en-US"/>
            </a:defPPr>
            <a:lvl1pPr marL="0" algn="l" defTabSz="914400" rtl="0" eaLnBrk="1" latinLnBrk="0" hangingPunct="1">
              <a:defRPr sz="1800" kern="1200">
                <a:solidFill>
                  <a:sysClr val="windowText" lastClr="000000"/>
                </a:solidFill>
                <a:latin typeface="Calibri" panose="020F0502020204030204"/>
              </a:defRPr>
            </a:lvl1pPr>
            <a:lvl2pPr marL="457200" algn="l" defTabSz="914400" rtl="0" eaLnBrk="1" latinLnBrk="0" hangingPunct="1">
              <a:defRPr sz="1800" kern="1200">
                <a:solidFill>
                  <a:sysClr val="windowText" lastClr="000000"/>
                </a:solidFill>
                <a:latin typeface="Calibri" panose="020F0502020204030204"/>
              </a:defRPr>
            </a:lvl2pPr>
            <a:lvl3pPr marL="914400" algn="l" defTabSz="914400" rtl="0" eaLnBrk="1" latinLnBrk="0" hangingPunct="1">
              <a:defRPr sz="1800" kern="1200">
                <a:solidFill>
                  <a:sysClr val="windowText" lastClr="000000"/>
                </a:solidFill>
                <a:latin typeface="Calibri" panose="020F0502020204030204"/>
              </a:defRPr>
            </a:lvl3pPr>
            <a:lvl4pPr marL="1371600" algn="l" defTabSz="914400" rtl="0" eaLnBrk="1" latinLnBrk="0" hangingPunct="1">
              <a:defRPr sz="1800" kern="1200">
                <a:solidFill>
                  <a:sysClr val="windowText" lastClr="000000"/>
                </a:solidFill>
                <a:latin typeface="Calibri" panose="020F0502020204030204"/>
              </a:defRPr>
            </a:lvl4pPr>
            <a:lvl5pPr marL="1828800" algn="l" defTabSz="914400" rtl="0" eaLnBrk="1" latinLnBrk="0" hangingPunct="1">
              <a:defRPr sz="1800" kern="1200">
                <a:solidFill>
                  <a:sysClr val="windowText" lastClr="000000"/>
                </a:solidFill>
                <a:latin typeface="Calibri" panose="020F0502020204030204"/>
              </a:defRPr>
            </a:lvl5pPr>
            <a:lvl6pPr marL="2286000" algn="l" defTabSz="914400" rtl="0" eaLnBrk="1" latinLnBrk="0" hangingPunct="1">
              <a:defRPr sz="1800" kern="1200">
                <a:solidFill>
                  <a:sysClr val="windowText" lastClr="000000"/>
                </a:solidFill>
                <a:latin typeface="Calibri" panose="020F0502020204030204"/>
              </a:defRPr>
            </a:lvl6pPr>
            <a:lvl7pPr marL="2743200" algn="l" defTabSz="914400" rtl="0" eaLnBrk="1" latinLnBrk="0" hangingPunct="1">
              <a:defRPr sz="1800" kern="1200">
                <a:solidFill>
                  <a:sysClr val="windowText" lastClr="000000"/>
                </a:solidFill>
                <a:latin typeface="Calibri" panose="020F0502020204030204"/>
              </a:defRPr>
            </a:lvl7pPr>
            <a:lvl8pPr marL="3200400" algn="l" defTabSz="914400" rtl="0" eaLnBrk="1" latinLnBrk="0" hangingPunct="1">
              <a:defRPr sz="1800" kern="1200">
                <a:solidFill>
                  <a:sysClr val="windowText" lastClr="000000"/>
                </a:solidFill>
                <a:latin typeface="Calibri" panose="020F0502020204030204"/>
              </a:defRPr>
            </a:lvl8pPr>
            <a:lvl9pPr marL="3657600" algn="l" defTabSz="914400" rtl="0" eaLnBrk="1" latinLnBrk="0" hangingPunct="1">
              <a:defRPr sz="1800" kern="1200">
                <a:solidFill>
                  <a:sysClr val="windowText" lastClr="000000"/>
                </a:solidFill>
                <a:latin typeface="Calibri" panose="020F0502020204030204"/>
              </a:defRPr>
            </a:lvl9pPr>
          </a:lstStyle>
          <a:p>
            <a:r>
              <a:rPr lang="en-AU">
                <a:solidFill>
                  <a:sysClr val="window" lastClr="FFFFFF"/>
                </a:solidFill>
              </a:rPr>
              <a:t>Dr Boris Kelly-Gerreyn</a:t>
            </a:r>
          </a:p>
          <a:p>
            <a:r>
              <a:rPr lang="en-AU" sz="1600">
                <a:solidFill>
                  <a:sysClr val="window" lastClr="FFFFFF"/>
                </a:solidFill>
              </a:rPr>
              <a:t>Chair, AG-Ocean</a:t>
            </a:r>
          </a:p>
          <a:p>
            <a:r>
              <a:rPr lang="en-AU" sz="1600">
                <a:solidFill>
                  <a:sysClr val="window" lastClr="FFFFFF"/>
                </a:solidFill>
              </a:rPr>
              <a:t>Bureau of Meteorology</a:t>
            </a:r>
          </a:p>
          <a:p>
            <a:r>
              <a:rPr lang="en-AU" sz="1600">
                <a:solidFill>
                  <a:sysClr val="window" lastClr="FFFFFF"/>
                </a:solidFill>
              </a:rPr>
              <a:t>Australia</a:t>
            </a:r>
          </a:p>
        </p:txBody>
      </p:sp>
      <p:sp>
        <p:nvSpPr>
          <p:cNvPr id="7" name="TextBox 3">
            <a:extLst>
              <a:ext uri="{FF2B5EF4-FFF2-40B4-BE49-F238E27FC236}">
                <a16:creationId xmlns:a16="http://schemas.microsoft.com/office/drawing/2014/main" id="{7366ED2E-7068-C034-37C8-0531D2874658}"/>
              </a:ext>
            </a:extLst>
          </p:cNvPr>
          <p:cNvSpPr txBox="1"/>
          <p:nvPr/>
        </p:nvSpPr>
        <p:spPr>
          <a:xfrm>
            <a:off x="5080429" y="3429000"/>
            <a:ext cx="2297843" cy="1138773"/>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ysClr val="windowText" lastClr="000000"/>
                </a:solidFill>
                <a:latin typeface="Calibri" panose="020F0502020204030204"/>
              </a:defRPr>
            </a:lvl1pPr>
            <a:lvl2pPr marL="457200" algn="l" defTabSz="914400" rtl="0" eaLnBrk="1" latinLnBrk="0" hangingPunct="1">
              <a:defRPr sz="1800" kern="1200">
                <a:solidFill>
                  <a:sysClr val="windowText" lastClr="000000"/>
                </a:solidFill>
                <a:latin typeface="Calibri" panose="020F0502020204030204"/>
              </a:defRPr>
            </a:lvl2pPr>
            <a:lvl3pPr marL="914400" algn="l" defTabSz="914400" rtl="0" eaLnBrk="1" latinLnBrk="0" hangingPunct="1">
              <a:defRPr sz="1800" kern="1200">
                <a:solidFill>
                  <a:sysClr val="windowText" lastClr="000000"/>
                </a:solidFill>
                <a:latin typeface="Calibri" panose="020F0502020204030204"/>
              </a:defRPr>
            </a:lvl3pPr>
            <a:lvl4pPr marL="1371600" algn="l" defTabSz="914400" rtl="0" eaLnBrk="1" latinLnBrk="0" hangingPunct="1">
              <a:defRPr sz="1800" kern="1200">
                <a:solidFill>
                  <a:sysClr val="windowText" lastClr="000000"/>
                </a:solidFill>
                <a:latin typeface="Calibri" panose="020F0502020204030204"/>
              </a:defRPr>
            </a:lvl4pPr>
            <a:lvl5pPr marL="1828800" algn="l" defTabSz="914400" rtl="0" eaLnBrk="1" latinLnBrk="0" hangingPunct="1">
              <a:defRPr sz="1800" kern="1200">
                <a:solidFill>
                  <a:sysClr val="windowText" lastClr="000000"/>
                </a:solidFill>
                <a:latin typeface="Calibri" panose="020F0502020204030204"/>
              </a:defRPr>
            </a:lvl5pPr>
            <a:lvl6pPr marL="2286000" algn="l" defTabSz="914400" rtl="0" eaLnBrk="1" latinLnBrk="0" hangingPunct="1">
              <a:defRPr sz="1800" kern="1200">
                <a:solidFill>
                  <a:sysClr val="windowText" lastClr="000000"/>
                </a:solidFill>
                <a:latin typeface="Calibri" panose="020F0502020204030204"/>
              </a:defRPr>
            </a:lvl6pPr>
            <a:lvl7pPr marL="2743200" algn="l" defTabSz="914400" rtl="0" eaLnBrk="1" latinLnBrk="0" hangingPunct="1">
              <a:defRPr sz="1800" kern="1200">
                <a:solidFill>
                  <a:sysClr val="windowText" lastClr="000000"/>
                </a:solidFill>
                <a:latin typeface="Calibri" panose="020F0502020204030204"/>
              </a:defRPr>
            </a:lvl7pPr>
            <a:lvl8pPr marL="3200400" algn="l" defTabSz="914400" rtl="0" eaLnBrk="1" latinLnBrk="0" hangingPunct="1">
              <a:defRPr sz="1800" kern="1200">
                <a:solidFill>
                  <a:sysClr val="windowText" lastClr="000000"/>
                </a:solidFill>
                <a:latin typeface="Calibri" panose="020F0502020204030204"/>
              </a:defRPr>
            </a:lvl8pPr>
            <a:lvl9pPr marL="3657600" algn="l" defTabSz="914400" rtl="0" eaLnBrk="1" latinLnBrk="0" hangingPunct="1">
              <a:defRPr sz="1800" kern="1200">
                <a:solidFill>
                  <a:sysClr val="windowText" lastClr="000000"/>
                </a:solidFill>
                <a:latin typeface="Calibri" panose="020F0502020204030204"/>
              </a:defRPr>
            </a:lvl9pPr>
          </a:lstStyle>
          <a:p>
            <a:r>
              <a:rPr lang="en-AU">
                <a:solidFill>
                  <a:sysClr val="window" lastClr="FFFFFF"/>
                </a:solidFill>
                <a:ea typeface="Calibri" panose="020F0502020204030204"/>
                <a:cs typeface="Calibri" panose="020F0502020204030204"/>
              </a:rPr>
              <a:t>Katy Hill</a:t>
            </a:r>
          </a:p>
          <a:p>
            <a:r>
              <a:rPr lang="en-AU" sz="1600">
                <a:solidFill>
                  <a:sysClr val="window" lastClr="FFFFFF"/>
                </a:solidFill>
                <a:ea typeface="Calibri" panose="020F0502020204030204"/>
                <a:cs typeface="Calibri" panose="020F0502020204030204"/>
              </a:rPr>
              <a:t>Vice-Chair, AG-Ocean</a:t>
            </a:r>
          </a:p>
          <a:p>
            <a:r>
              <a:rPr lang="en-AU" sz="1600">
                <a:solidFill>
                  <a:sysClr val="window" lastClr="FFFFFF"/>
                </a:solidFill>
                <a:ea typeface="Calibri" panose="020F0502020204030204"/>
                <a:cs typeface="Calibri" panose="020F0502020204030204"/>
              </a:rPr>
              <a:t>National Oceanography</a:t>
            </a:r>
          </a:p>
          <a:p>
            <a:r>
              <a:rPr lang="en-AU" sz="1600">
                <a:solidFill>
                  <a:sysClr val="window" lastClr="FFFFFF"/>
                </a:solidFill>
                <a:ea typeface="Calibri" panose="020F0502020204030204"/>
                <a:cs typeface="Calibri" panose="020F0502020204030204"/>
              </a:rPr>
              <a:t>Centre, UK </a:t>
            </a:r>
          </a:p>
        </p:txBody>
      </p:sp>
      <p:sp>
        <p:nvSpPr>
          <p:cNvPr id="8" name="TextBox 4">
            <a:extLst>
              <a:ext uri="{FF2B5EF4-FFF2-40B4-BE49-F238E27FC236}">
                <a16:creationId xmlns:a16="http://schemas.microsoft.com/office/drawing/2014/main" id="{DC6FD3B7-0059-F6C7-B5F4-266D49F16760}"/>
              </a:ext>
            </a:extLst>
          </p:cNvPr>
          <p:cNvSpPr txBox="1"/>
          <p:nvPr/>
        </p:nvSpPr>
        <p:spPr>
          <a:xfrm>
            <a:off x="7963475" y="3396109"/>
            <a:ext cx="3072251" cy="1138773"/>
          </a:xfrm>
          <a:prstGeom prst="rect">
            <a:avLst/>
          </a:prstGeom>
          <a:noFill/>
        </p:spPr>
        <p:txBody>
          <a:bodyPr wrap="none" lIns="91440" tIns="45720" rIns="91440" bIns="45720" rtlCol="0" anchor="t">
            <a:spAutoFit/>
          </a:bodyPr>
          <a:lstStyle>
            <a:defPPr>
              <a:defRPr lang="en-US"/>
            </a:defPPr>
            <a:lvl1pPr marL="0" algn="l" defTabSz="914400" rtl="0" eaLnBrk="1" latinLnBrk="0" hangingPunct="1">
              <a:defRPr sz="1800" kern="1200">
                <a:solidFill>
                  <a:sysClr val="windowText" lastClr="000000"/>
                </a:solidFill>
                <a:latin typeface="Calibri" panose="020F0502020204030204"/>
              </a:defRPr>
            </a:lvl1pPr>
            <a:lvl2pPr marL="457200" algn="l" defTabSz="914400" rtl="0" eaLnBrk="1" latinLnBrk="0" hangingPunct="1">
              <a:defRPr sz="1800" kern="1200">
                <a:solidFill>
                  <a:sysClr val="windowText" lastClr="000000"/>
                </a:solidFill>
                <a:latin typeface="Calibri" panose="020F0502020204030204"/>
              </a:defRPr>
            </a:lvl2pPr>
            <a:lvl3pPr marL="914400" algn="l" defTabSz="914400" rtl="0" eaLnBrk="1" latinLnBrk="0" hangingPunct="1">
              <a:defRPr sz="1800" kern="1200">
                <a:solidFill>
                  <a:sysClr val="windowText" lastClr="000000"/>
                </a:solidFill>
                <a:latin typeface="Calibri" panose="020F0502020204030204"/>
              </a:defRPr>
            </a:lvl3pPr>
            <a:lvl4pPr marL="1371600" algn="l" defTabSz="914400" rtl="0" eaLnBrk="1" latinLnBrk="0" hangingPunct="1">
              <a:defRPr sz="1800" kern="1200">
                <a:solidFill>
                  <a:sysClr val="windowText" lastClr="000000"/>
                </a:solidFill>
                <a:latin typeface="Calibri" panose="020F0502020204030204"/>
              </a:defRPr>
            </a:lvl4pPr>
            <a:lvl5pPr marL="1828800" algn="l" defTabSz="914400" rtl="0" eaLnBrk="1" latinLnBrk="0" hangingPunct="1">
              <a:defRPr sz="1800" kern="1200">
                <a:solidFill>
                  <a:sysClr val="windowText" lastClr="000000"/>
                </a:solidFill>
                <a:latin typeface="Calibri" panose="020F0502020204030204"/>
              </a:defRPr>
            </a:lvl5pPr>
            <a:lvl6pPr marL="2286000" algn="l" defTabSz="914400" rtl="0" eaLnBrk="1" latinLnBrk="0" hangingPunct="1">
              <a:defRPr sz="1800" kern="1200">
                <a:solidFill>
                  <a:sysClr val="windowText" lastClr="000000"/>
                </a:solidFill>
                <a:latin typeface="Calibri" panose="020F0502020204030204"/>
              </a:defRPr>
            </a:lvl6pPr>
            <a:lvl7pPr marL="2743200" algn="l" defTabSz="914400" rtl="0" eaLnBrk="1" latinLnBrk="0" hangingPunct="1">
              <a:defRPr sz="1800" kern="1200">
                <a:solidFill>
                  <a:sysClr val="windowText" lastClr="000000"/>
                </a:solidFill>
                <a:latin typeface="Calibri" panose="020F0502020204030204"/>
              </a:defRPr>
            </a:lvl7pPr>
            <a:lvl8pPr marL="3200400" algn="l" defTabSz="914400" rtl="0" eaLnBrk="1" latinLnBrk="0" hangingPunct="1">
              <a:defRPr sz="1800" kern="1200">
                <a:solidFill>
                  <a:sysClr val="windowText" lastClr="000000"/>
                </a:solidFill>
                <a:latin typeface="Calibri" panose="020F0502020204030204"/>
              </a:defRPr>
            </a:lvl8pPr>
            <a:lvl9pPr marL="3657600" algn="l" defTabSz="914400" rtl="0" eaLnBrk="1" latinLnBrk="0" hangingPunct="1">
              <a:defRPr sz="1800" kern="1200">
                <a:solidFill>
                  <a:sysClr val="windowText" lastClr="000000"/>
                </a:solidFill>
                <a:latin typeface="Calibri" panose="020F0502020204030204"/>
              </a:defRPr>
            </a:lvl9pPr>
          </a:lstStyle>
          <a:p>
            <a:r>
              <a:rPr lang="en-AU">
                <a:solidFill>
                  <a:sysClr val="window" lastClr="FFFFFF"/>
                </a:solidFill>
              </a:rPr>
              <a:t>Myrian Reneé Tamayo Infantes</a:t>
            </a:r>
          </a:p>
          <a:p>
            <a:r>
              <a:rPr lang="en-AU" sz="1600">
                <a:solidFill>
                  <a:sysClr val="window" lastClr="FFFFFF"/>
                </a:solidFill>
              </a:rPr>
              <a:t>Vice-Chair, AG-Ocean</a:t>
            </a:r>
            <a:endParaRPr lang="en-AU" sz="1600">
              <a:solidFill>
                <a:sysClr val="window" lastClr="FFFFFF"/>
              </a:solidFill>
              <a:ea typeface="Calibri"/>
              <a:cs typeface="Calibri"/>
            </a:endParaRPr>
          </a:p>
          <a:p>
            <a:r>
              <a:rPr lang="en-AU" sz="1600">
                <a:solidFill>
                  <a:sysClr val="window" lastClr="FFFFFF"/>
                </a:solidFill>
              </a:rPr>
              <a:t>Peruvian Navy</a:t>
            </a:r>
          </a:p>
          <a:p>
            <a:r>
              <a:rPr lang="en-AU" sz="1600">
                <a:solidFill>
                  <a:sysClr val="window" lastClr="FFFFFF"/>
                </a:solidFill>
              </a:rPr>
              <a:t>Peru </a:t>
            </a:r>
          </a:p>
        </p:txBody>
      </p:sp>
    </p:spTree>
    <p:extLst>
      <p:ext uri="{BB962C8B-B14F-4D97-AF65-F5344CB8AC3E}">
        <p14:creationId xmlns:p14="http://schemas.microsoft.com/office/powerpoint/2010/main" val="1088218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EBE915B5-8098-3951-D796-D09636E6AC0D}"/>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t>W</a:t>
            </a:r>
            <a:r>
              <a:rPr lang="en-CH" b="1"/>
              <a:t>IGOS Manual (WMO-No. 1160)</a:t>
            </a:r>
            <a:endParaRPr lang="en-US"/>
          </a:p>
          <a:p>
            <a:endParaRPr lang="en-AU"/>
          </a:p>
        </p:txBody>
      </p:sp>
      <p:cxnSp>
        <p:nvCxnSpPr>
          <p:cNvPr id="10" name="Straight Arrow Connector 9">
            <a:extLst>
              <a:ext uri="{FF2B5EF4-FFF2-40B4-BE49-F238E27FC236}">
                <a16:creationId xmlns:a16="http://schemas.microsoft.com/office/drawing/2014/main" id="{05055407-6820-7227-2DEE-6B18992872D6}"/>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5EF506E-2BC5-1D02-E12D-5A8342A95C83}"/>
              </a:ext>
            </a:extLst>
          </p:cNvPr>
          <p:cNvSpPr txBox="1"/>
          <p:nvPr/>
        </p:nvSpPr>
        <p:spPr>
          <a:xfrm>
            <a:off x="1091738" y="2228671"/>
            <a:ext cx="10008524" cy="1200329"/>
          </a:xfrm>
          <a:prstGeom prst="rect">
            <a:avLst/>
          </a:prstGeom>
          <a:noFill/>
        </p:spPr>
        <p:txBody>
          <a:bodyPr wrap="square">
            <a:spAutoFit/>
          </a:bodyPr>
          <a:lstStyle/>
          <a:p>
            <a:r>
              <a:rPr lang="en-US" sz="2400">
                <a:solidFill>
                  <a:schemeClr val="bg1">
                    <a:lumMod val="65000"/>
                  </a:schemeClr>
                </a:solidFill>
                <a:latin typeface="Verdana" panose="020B0604030504040204" pitchFamily="34" charset="0"/>
                <a:ea typeface="Verdana" panose="020B0604030504040204" pitchFamily="34" charset="0"/>
              </a:rPr>
              <a:t>3.2.2.22bis</a:t>
            </a:r>
            <a:r>
              <a:rPr lang="en-US" sz="2400">
                <a:latin typeface="Verdana" panose="020B0604030504040204" pitchFamily="34" charset="0"/>
                <a:ea typeface="Verdana" panose="020B0604030504040204" pitchFamily="34" charset="0"/>
              </a:rPr>
              <a:t> Members should operate GBON stations/platforms in areas of global commons including the High Seas and the Antarctic, according to their ability.</a:t>
            </a:r>
            <a:endParaRPr lang="en-CH" sz="2400">
              <a:latin typeface="Verdana" panose="020B0604030504040204" pitchFamily="34" charset="0"/>
              <a:ea typeface="Verdana" panose="020B0604030504040204" pitchFamily="34" charset="0"/>
            </a:endParaRPr>
          </a:p>
        </p:txBody>
      </p:sp>
      <p:sp>
        <p:nvSpPr>
          <p:cNvPr id="6" name="TextBox 5">
            <a:extLst>
              <a:ext uri="{FF2B5EF4-FFF2-40B4-BE49-F238E27FC236}">
                <a16:creationId xmlns:a16="http://schemas.microsoft.com/office/drawing/2014/main" id="{46CF8752-91B5-BD55-1AAA-425C9AEBE2D5}"/>
              </a:ext>
            </a:extLst>
          </p:cNvPr>
          <p:cNvSpPr txBox="1"/>
          <p:nvPr/>
        </p:nvSpPr>
        <p:spPr>
          <a:xfrm>
            <a:off x="1601523" y="5070764"/>
            <a:ext cx="7248699" cy="369332"/>
          </a:xfrm>
          <a:prstGeom prst="rect">
            <a:avLst/>
          </a:prstGeom>
          <a:noFill/>
        </p:spPr>
        <p:txBody>
          <a:bodyPr wrap="square" rtlCol="0">
            <a:spAutoFit/>
          </a:bodyPr>
          <a:lstStyle/>
          <a:p>
            <a:r>
              <a:rPr lang="en-CH">
                <a:highlight>
                  <a:srgbClr val="FFFF00"/>
                </a:highlight>
                <a:hlinkClick r:id="rId4"/>
              </a:rPr>
              <a:t>INFCOM-3-d08-1(1)-AMENDMENTS-WIGOS-MANUAL-ANNEX-draft1_en</a:t>
            </a:r>
            <a:endParaRPr lang="en-CH">
              <a:highlight>
                <a:srgbClr val="FFFF00"/>
              </a:highlight>
            </a:endParaRPr>
          </a:p>
        </p:txBody>
      </p:sp>
    </p:spTree>
    <p:extLst>
      <p:ext uri="{BB962C8B-B14F-4D97-AF65-F5344CB8AC3E}">
        <p14:creationId xmlns:p14="http://schemas.microsoft.com/office/powerpoint/2010/main" val="3802663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33F0EB1-FFF4-A630-6BEE-226A39D60F2B}"/>
            </a:ext>
          </a:extLst>
        </p:cNvPr>
        <p:cNvGrpSpPr/>
        <p:nvPr/>
      </p:nvGrpSpPr>
      <p:grpSpPr>
        <a:xfrm>
          <a:off x="0" y="0"/>
          <a:ext cx="0" cy="0"/>
          <a:chOff x="0" y="0"/>
          <a:chExt cx="0" cy="0"/>
        </a:xfrm>
      </p:grpSpPr>
      <p:sp>
        <p:nvSpPr>
          <p:cNvPr id="5" name="CuadroTexto 3">
            <a:extLst>
              <a:ext uri="{FF2B5EF4-FFF2-40B4-BE49-F238E27FC236}">
                <a16:creationId xmlns:a16="http://schemas.microsoft.com/office/drawing/2014/main" id="{E14B4307-EEE8-C773-1497-C38BBD16C534}"/>
              </a:ext>
            </a:extLst>
          </p:cNvPr>
          <p:cNvSpPr txBox="1"/>
          <p:nvPr/>
        </p:nvSpPr>
        <p:spPr>
          <a:xfrm>
            <a:off x="679315" y="1356315"/>
            <a:ext cx="11193807" cy="3890873"/>
          </a:xfrm>
          <a:prstGeom prst="rect">
            <a:avLst/>
          </a:prstGeom>
          <a:noFill/>
        </p:spPr>
        <p:txBody>
          <a:bodyPr wrap="square" lIns="91440" tIns="45720" rIns="91440" bIns="45720" rtlCol="0" anchor="t">
            <a:spAutoFit/>
          </a:bodyPr>
          <a:lstStyle/>
          <a:p>
            <a:pPr>
              <a:lnSpc>
                <a:spcPct val="107000"/>
              </a:lnSpc>
              <a:spcAft>
                <a:spcPts val="800"/>
              </a:spcAft>
              <a:defRPr/>
            </a:pPr>
            <a:r>
              <a:rPr lang="en-CH" sz="2000">
                <a:solidFill>
                  <a:schemeClr val="bg1">
                    <a:lumMod val="65000"/>
                  </a:schemeClr>
                </a:solidFill>
                <a:latin typeface="Verdana"/>
                <a:ea typeface="Verdana"/>
                <a:cs typeface="Arial"/>
              </a:rPr>
              <a:t>11.2.4</a:t>
            </a:r>
            <a:r>
              <a:rPr lang="en-CH" sz="2000">
                <a:solidFill>
                  <a:srgbClr val="000000"/>
                </a:solidFill>
                <a:latin typeface="Verdana"/>
                <a:ea typeface="Verdana"/>
                <a:cs typeface="Arial"/>
              </a:rPr>
              <a:t> </a:t>
            </a:r>
            <a:r>
              <a:rPr lang="en-US" sz="2000" b="0" i="0">
                <a:solidFill>
                  <a:srgbClr val="000000"/>
                </a:solidFill>
                <a:effectLst/>
                <a:latin typeface="Verdana"/>
                <a:ea typeface="Verdana"/>
                <a:cs typeface="Times New Roman"/>
              </a:rPr>
              <a:t>For Members whose surface area of the Exclusive Economic Zone is significantly larger than the land surface area, the GBON horizontal resolution requirement for the surface marine stations in the Exclusive </a:t>
            </a:r>
            <a:r>
              <a:rPr lang="en-US" sz="2000" b="0" i="0">
                <a:solidFill>
                  <a:srgbClr val="000000"/>
                </a:solidFill>
                <a:effectLst/>
                <a:latin typeface="Verdana"/>
                <a:ea typeface="Verdana"/>
              </a:rPr>
              <a:t>Economic</a:t>
            </a:r>
            <a:r>
              <a:rPr lang="en-US" sz="2000" b="0" i="0">
                <a:solidFill>
                  <a:srgbClr val="000000"/>
                </a:solidFill>
                <a:effectLst/>
                <a:latin typeface="Verdana"/>
                <a:ea typeface="Verdana"/>
                <a:cs typeface="Times New Roman"/>
              </a:rPr>
              <a:t> Zones will be applied for observations from both, surface land and surface marine observing stations/ platforms over the entirety of the area (that is, land surface area and EEZ surface area).</a:t>
            </a:r>
          </a:p>
          <a:p>
            <a:pPr>
              <a:lnSpc>
                <a:spcPct val="107000"/>
              </a:lnSpc>
              <a:spcAft>
                <a:spcPts val="800"/>
              </a:spcAft>
              <a:defRPr/>
            </a:pPr>
            <a:endParaRPr lang="en-CH" sz="2000" b="0" i="0">
              <a:solidFill>
                <a:srgbClr val="000000"/>
              </a:solidFill>
              <a:effectLst/>
              <a:latin typeface="Verdana"/>
              <a:ea typeface="Verdana"/>
            </a:endParaRPr>
          </a:p>
          <a:p>
            <a:pPr>
              <a:lnSpc>
                <a:spcPct val="107000"/>
              </a:lnSpc>
              <a:spcAft>
                <a:spcPts val="800"/>
              </a:spcAft>
              <a:defRPr/>
            </a:pPr>
            <a:r>
              <a:rPr lang="en-CH" sz="2000">
                <a:solidFill>
                  <a:schemeClr val="bg1">
                    <a:lumMod val="65000"/>
                  </a:schemeClr>
                </a:solidFill>
                <a:latin typeface="Verdana"/>
                <a:ea typeface="Verdana"/>
                <a:cs typeface="Arial"/>
              </a:rPr>
              <a:t>11.3.1</a:t>
            </a:r>
            <a:r>
              <a:rPr lang="en-CH" sz="2000">
                <a:solidFill>
                  <a:srgbClr val="000000"/>
                </a:solidFill>
                <a:latin typeface="Verdana"/>
                <a:ea typeface="Verdana"/>
                <a:cs typeface="Arial"/>
              </a:rPr>
              <a:t> </a:t>
            </a:r>
            <a:r>
              <a:rPr lang="en-US" sz="2000">
                <a:solidFill>
                  <a:srgbClr val="000000"/>
                </a:solidFill>
                <a:latin typeface="Verdana"/>
                <a:ea typeface="Verdana"/>
                <a:cs typeface="Arial"/>
              </a:rPr>
              <a:t>All marine stations/platforms registered in OSCAR/Surface that report observations of the variables defined in provisions 3.2.2.10 and 3.2.2.15 are considered GBON stations/platforms, due to the short life span and moving nature of many of the observing platforms.</a:t>
            </a:r>
            <a:endParaRPr lang="en-CH" sz="2000">
              <a:solidFill>
                <a:srgbClr val="000000"/>
              </a:solidFill>
              <a:latin typeface="Verdana"/>
              <a:ea typeface="Verdana"/>
              <a:cs typeface="Arial"/>
            </a:endParaRPr>
          </a:p>
        </p:txBody>
      </p:sp>
      <p:sp>
        <p:nvSpPr>
          <p:cNvPr id="3" name="Subtitle 2">
            <a:extLst>
              <a:ext uri="{FF2B5EF4-FFF2-40B4-BE49-F238E27FC236}">
                <a16:creationId xmlns:a16="http://schemas.microsoft.com/office/drawing/2014/main" id="{4C2011C7-5E12-B7FE-8983-64B53644087A}"/>
              </a:ext>
            </a:extLst>
          </p:cNvPr>
          <p:cNvSpPr txBox="1">
            <a:spLocks/>
          </p:cNvSpPr>
          <p:nvPr/>
        </p:nvSpPr>
        <p:spPr>
          <a:xfrm>
            <a:off x="394112" y="491947"/>
            <a:ext cx="9663522" cy="533113"/>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a:t>Guide to the WMO Integrated Global Observing System</a:t>
            </a:r>
            <a:r>
              <a:rPr lang="en-CH" b="1"/>
              <a:t> (WMO-No.1165)</a:t>
            </a:r>
            <a:endParaRPr lang="en-AU"/>
          </a:p>
        </p:txBody>
      </p:sp>
      <p:cxnSp>
        <p:nvCxnSpPr>
          <p:cNvPr id="7" name="Straight Arrow Connector 6">
            <a:extLst>
              <a:ext uri="{FF2B5EF4-FFF2-40B4-BE49-F238E27FC236}">
                <a16:creationId xmlns:a16="http://schemas.microsoft.com/office/drawing/2014/main" id="{00914604-45DE-A548-F9ED-37FF170DD7AB}"/>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3069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D33F0EB1-FFF4-A630-6BEE-226A39D60F2B}"/>
            </a:ext>
          </a:extLst>
        </p:cNvPr>
        <p:cNvGrpSpPr/>
        <p:nvPr/>
      </p:nvGrpSpPr>
      <p:grpSpPr>
        <a:xfrm>
          <a:off x="0" y="0"/>
          <a:ext cx="0" cy="0"/>
          <a:chOff x="0" y="0"/>
          <a:chExt cx="0" cy="0"/>
        </a:xfrm>
      </p:grpSpPr>
      <p:sp>
        <p:nvSpPr>
          <p:cNvPr id="5" name="CuadroTexto 3">
            <a:extLst>
              <a:ext uri="{FF2B5EF4-FFF2-40B4-BE49-F238E27FC236}">
                <a16:creationId xmlns:a16="http://schemas.microsoft.com/office/drawing/2014/main" id="{E14B4307-EEE8-C773-1497-C38BBD16C534}"/>
              </a:ext>
            </a:extLst>
          </p:cNvPr>
          <p:cNvSpPr txBox="1"/>
          <p:nvPr/>
        </p:nvSpPr>
        <p:spPr>
          <a:xfrm>
            <a:off x="679315" y="1356315"/>
            <a:ext cx="11193807" cy="2683107"/>
          </a:xfrm>
          <a:prstGeom prst="rect">
            <a:avLst/>
          </a:prstGeom>
          <a:noFill/>
        </p:spPr>
        <p:txBody>
          <a:bodyPr wrap="square" lIns="91440" tIns="45720" rIns="91440" bIns="45720" rtlCol="0" anchor="t">
            <a:spAutoFit/>
          </a:bodyPr>
          <a:lstStyle/>
          <a:p>
            <a:pPr>
              <a:lnSpc>
                <a:spcPct val="107000"/>
              </a:lnSpc>
              <a:spcAft>
                <a:spcPts val="800"/>
              </a:spcAft>
              <a:defRPr/>
            </a:pPr>
            <a:r>
              <a:rPr lang="en-CH" sz="2000">
                <a:solidFill>
                  <a:srgbClr val="000000"/>
                </a:solidFill>
                <a:latin typeface="Verdana"/>
                <a:ea typeface="Verdana"/>
                <a:cs typeface="Arial"/>
              </a:rPr>
              <a:t>11.4.2.2 </a:t>
            </a:r>
            <a:r>
              <a:rPr lang="en-US" sz="2000">
                <a:solidFill>
                  <a:srgbClr val="000000"/>
                </a:solidFill>
                <a:latin typeface="Verdana"/>
                <a:ea typeface="Verdana"/>
                <a:cs typeface="Arial"/>
              </a:rPr>
              <a:t>A marine meteorological observing station/platform is found as GBON compliant if all three criteria (SSL 1 – SSL 3) from Table 11.2 are met for at least the measurement of sea level pressure.</a:t>
            </a:r>
          </a:p>
          <a:p>
            <a:pPr>
              <a:lnSpc>
                <a:spcPct val="107000"/>
              </a:lnSpc>
              <a:spcAft>
                <a:spcPts val="800"/>
              </a:spcAft>
              <a:defRPr/>
            </a:pPr>
            <a:endParaRPr lang="en-CH" sz="2000">
              <a:solidFill>
                <a:srgbClr val="000000"/>
              </a:solidFill>
              <a:latin typeface="Verdana"/>
              <a:ea typeface="Verdana"/>
              <a:cs typeface="Arial"/>
            </a:endParaRPr>
          </a:p>
          <a:p>
            <a:pPr>
              <a:lnSpc>
                <a:spcPct val="107000"/>
              </a:lnSpc>
              <a:spcAft>
                <a:spcPts val="800"/>
              </a:spcAft>
              <a:defRPr/>
            </a:pPr>
            <a:r>
              <a:rPr lang="en-US" sz="2000" i="1">
                <a:solidFill>
                  <a:srgbClr val="000000"/>
                </a:solidFill>
                <a:latin typeface="Verdana"/>
                <a:ea typeface="Verdana"/>
                <a:cs typeface="Arial"/>
              </a:rPr>
              <a:t>Table 11.2. Compliance criteria for GBON surface land and marine meteorological observing station/platform</a:t>
            </a:r>
            <a:endParaRPr lang="en-CH" sz="2000" i="1">
              <a:solidFill>
                <a:srgbClr val="000000"/>
              </a:solidFill>
              <a:latin typeface="Verdana"/>
              <a:ea typeface="Verdana"/>
              <a:cs typeface="Arial"/>
            </a:endParaRPr>
          </a:p>
          <a:p>
            <a:pPr>
              <a:lnSpc>
                <a:spcPct val="107000"/>
              </a:lnSpc>
              <a:spcAft>
                <a:spcPts val="800"/>
              </a:spcAft>
              <a:defRPr/>
            </a:pPr>
            <a:endParaRPr lang="en-CH" sz="2000">
              <a:solidFill>
                <a:srgbClr val="000000"/>
              </a:solidFill>
              <a:latin typeface="Times New Roman" panose="02020603050405020304" pitchFamily="18" charset="0"/>
              <a:ea typeface="Verdana"/>
              <a:cs typeface="Arial"/>
            </a:endParaRPr>
          </a:p>
        </p:txBody>
      </p:sp>
      <p:sp>
        <p:nvSpPr>
          <p:cNvPr id="3" name="Subtitle 2">
            <a:extLst>
              <a:ext uri="{FF2B5EF4-FFF2-40B4-BE49-F238E27FC236}">
                <a16:creationId xmlns:a16="http://schemas.microsoft.com/office/drawing/2014/main" id="{4C2011C7-5E12-B7FE-8983-64B53644087A}"/>
              </a:ext>
            </a:extLst>
          </p:cNvPr>
          <p:cNvSpPr txBox="1">
            <a:spLocks/>
          </p:cNvSpPr>
          <p:nvPr/>
        </p:nvSpPr>
        <p:spPr>
          <a:xfrm>
            <a:off x="394112" y="491947"/>
            <a:ext cx="9663522" cy="533113"/>
          </a:xfrm>
          <a:prstGeom prst="rect">
            <a:avLst/>
          </a:prstGeom>
        </p:spPr>
        <p:txBody>
          <a:bodyPr vert="horz" lIns="91440" tIns="45720" rIns="91440" bIns="45720" rtlCol="0" anchor="t">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a:t>Guide to the WMO Integrated Global Observing System</a:t>
            </a:r>
            <a:r>
              <a:rPr lang="en-CH" b="1"/>
              <a:t> (WMO-No.1165) contd. </a:t>
            </a:r>
            <a:endParaRPr lang="en-AU"/>
          </a:p>
        </p:txBody>
      </p:sp>
      <p:cxnSp>
        <p:nvCxnSpPr>
          <p:cNvPr id="7" name="Straight Arrow Connector 6">
            <a:extLst>
              <a:ext uri="{FF2B5EF4-FFF2-40B4-BE49-F238E27FC236}">
                <a16:creationId xmlns:a16="http://schemas.microsoft.com/office/drawing/2014/main" id="{00914604-45DE-A548-F9ED-37FF170DD7AB}"/>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id="{C9F21429-E0DA-4A54-6DA6-787CEBA4D23A}"/>
              </a:ext>
            </a:extLst>
          </p:cNvPr>
          <p:cNvGraphicFramePr>
            <a:graphicFrameLocks noGrp="1"/>
          </p:cNvGraphicFramePr>
          <p:nvPr>
            <p:extLst>
              <p:ext uri="{D42A27DB-BD31-4B8C-83A1-F6EECF244321}">
                <p14:modId xmlns:p14="http://schemas.microsoft.com/office/powerpoint/2010/main" val="1453156589"/>
              </p:ext>
            </p:extLst>
          </p:nvPr>
        </p:nvGraphicFramePr>
        <p:xfrm>
          <a:off x="760133" y="3679371"/>
          <a:ext cx="10674485" cy="2286001"/>
        </p:xfrm>
        <a:graphic>
          <a:graphicData uri="http://schemas.openxmlformats.org/drawingml/2006/table">
            <a:tbl>
              <a:tblPr firstRow="1" firstCol="1" bandRow="1">
                <a:tableStyleId>{F5AB1C69-6EDB-4FF4-983F-18BD219EF322}</a:tableStyleId>
              </a:tblPr>
              <a:tblGrid>
                <a:gridCol w="868903">
                  <a:extLst>
                    <a:ext uri="{9D8B030D-6E8A-4147-A177-3AD203B41FA5}">
                      <a16:colId xmlns:a16="http://schemas.microsoft.com/office/drawing/2014/main" val="1540610020"/>
                    </a:ext>
                  </a:extLst>
                </a:gridCol>
                <a:gridCol w="2632328">
                  <a:extLst>
                    <a:ext uri="{9D8B030D-6E8A-4147-A177-3AD203B41FA5}">
                      <a16:colId xmlns:a16="http://schemas.microsoft.com/office/drawing/2014/main" val="4127521584"/>
                    </a:ext>
                  </a:extLst>
                </a:gridCol>
                <a:gridCol w="5986251">
                  <a:extLst>
                    <a:ext uri="{9D8B030D-6E8A-4147-A177-3AD203B41FA5}">
                      <a16:colId xmlns:a16="http://schemas.microsoft.com/office/drawing/2014/main" val="1975864982"/>
                    </a:ext>
                  </a:extLst>
                </a:gridCol>
                <a:gridCol w="1187003">
                  <a:extLst>
                    <a:ext uri="{9D8B030D-6E8A-4147-A177-3AD203B41FA5}">
                      <a16:colId xmlns:a16="http://schemas.microsoft.com/office/drawing/2014/main" val="438377037"/>
                    </a:ext>
                  </a:extLst>
                </a:gridCol>
              </a:tblGrid>
              <a:tr h="347356">
                <a:tc>
                  <a:txBody>
                    <a:bodyPr/>
                    <a:lstStyle/>
                    <a:p>
                      <a:pPr algn="ctr">
                        <a:lnSpc>
                          <a:spcPts val="1100"/>
                        </a:lnSpc>
                        <a:spcBef>
                          <a:spcPts val="625"/>
                        </a:spcBef>
                        <a:spcAft>
                          <a:spcPts val="625"/>
                        </a:spcAft>
                      </a:pPr>
                      <a:r>
                        <a:rPr lang="fr-FR" sz="1800">
                          <a:effectLst/>
                        </a:rPr>
                        <a:t>Mark</a:t>
                      </a:r>
                      <a:endParaRPr lang="en-CH" sz="1800" i="1">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100"/>
                        </a:lnSpc>
                        <a:spcBef>
                          <a:spcPts val="625"/>
                        </a:spcBef>
                        <a:spcAft>
                          <a:spcPts val="625"/>
                        </a:spcAft>
                      </a:pPr>
                      <a:r>
                        <a:rPr lang="fr-FR" sz="1800">
                          <a:effectLst/>
                        </a:rPr>
                        <a:t>Name</a:t>
                      </a:r>
                      <a:endParaRPr lang="en-CH" sz="1800" i="1">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100"/>
                        </a:lnSpc>
                        <a:spcBef>
                          <a:spcPts val="625"/>
                        </a:spcBef>
                        <a:spcAft>
                          <a:spcPts val="625"/>
                        </a:spcAft>
                      </a:pPr>
                      <a:r>
                        <a:rPr lang="en-GB" sz="1800">
                          <a:effectLst/>
                        </a:rPr>
                        <a:t>Description</a:t>
                      </a:r>
                      <a:endParaRPr lang="en-CH" sz="1800" i="1">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ts val="1100"/>
                        </a:lnSpc>
                        <a:spcBef>
                          <a:spcPts val="625"/>
                        </a:spcBef>
                        <a:spcAft>
                          <a:spcPts val="625"/>
                        </a:spcAft>
                      </a:pPr>
                      <a:r>
                        <a:rPr lang="en-GB" sz="1800">
                          <a:effectLst/>
                        </a:rPr>
                        <a:t>Criteria</a:t>
                      </a:r>
                      <a:endParaRPr lang="en-CH" sz="1800" i="1">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2369516"/>
                  </a:ext>
                </a:extLst>
              </a:tr>
              <a:tr h="646215">
                <a:tc>
                  <a:txBody>
                    <a:bodyPr/>
                    <a:lstStyle/>
                    <a:p>
                      <a:pPr>
                        <a:lnSpc>
                          <a:spcPts val="1100"/>
                        </a:lnSpc>
                      </a:pPr>
                      <a:r>
                        <a:rPr lang="en-GB" sz="1800" spc="-20">
                          <a:effectLst/>
                        </a:rPr>
                        <a:t>S</a:t>
                      </a:r>
                      <a:r>
                        <a:rPr lang="fr-FR" sz="1800" spc="-20" baseline="-25000">
                          <a:effectLst/>
                        </a:rPr>
                        <a:t>SL</a:t>
                      </a:r>
                      <a:r>
                        <a:rPr lang="fr-FR" sz="1800" spc="-20">
                          <a:effectLst/>
                        </a:rPr>
                        <a:t> </a:t>
                      </a:r>
                      <a:r>
                        <a:rPr lang="en-GB" sz="1800" spc="-20">
                          <a:effectLst/>
                        </a:rPr>
                        <a:t>1</a:t>
                      </a:r>
                      <a:r>
                        <a:rPr lang="en-GB" sz="1800" spc="-20" baseline="30000">
                          <a:effectLst/>
                        </a:rPr>
                        <a:t>a</a:t>
                      </a:r>
                      <a:endParaRPr lang="en-CH" sz="18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100"/>
                        </a:lnSpc>
                      </a:pPr>
                      <a:r>
                        <a:rPr lang="en-GB" sz="2000" spc="-20">
                          <a:effectLst/>
                        </a:rPr>
                        <a:t>Monthly availability (%)</a:t>
                      </a:r>
                      <a:endParaRPr lang="en-CH" sz="20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0000"/>
                        </a:lnSpc>
                      </a:pPr>
                      <a:r>
                        <a:rPr lang="en-GB" sz="2000" spc="-20">
                          <a:effectLst/>
                        </a:rPr>
                        <a:t>No. of received monthly </a:t>
                      </a:r>
                      <a:r>
                        <a:rPr lang="en-GB" sz="2000" spc="-20" err="1">
                          <a:effectLst/>
                        </a:rPr>
                        <a:t>reports</a:t>
                      </a:r>
                      <a:r>
                        <a:rPr lang="en-GB" sz="2000" spc="-20" baseline="30000" err="1">
                          <a:effectLst/>
                        </a:rPr>
                        <a:t>b</a:t>
                      </a:r>
                      <a:r>
                        <a:rPr lang="en-GB" sz="2000" spc="-20">
                          <a:effectLst/>
                        </a:rPr>
                        <a:t>/</a:t>
                      </a:r>
                      <a:br>
                        <a:rPr lang="en-GB" sz="2000" spc="-20">
                          <a:effectLst/>
                        </a:rPr>
                      </a:br>
                      <a:r>
                        <a:rPr lang="en-GB" sz="2000" spc="-20">
                          <a:effectLst/>
                        </a:rPr>
                        <a:t>(Days per month x 24</a:t>
                      </a:r>
                      <a:r>
                        <a:rPr lang="en-GB" sz="2000" spc="-20" baseline="30000">
                          <a:effectLst/>
                        </a:rPr>
                        <a:t>c</a:t>
                      </a:r>
                      <a:r>
                        <a:rPr lang="en-GB" sz="2000" spc="-20">
                          <a:effectLst/>
                        </a:rPr>
                        <a:t>)</a:t>
                      </a:r>
                      <a:endParaRPr lang="en-CH" sz="20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100"/>
                        </a:lnSpc>
                      </a:pPr>
                      <a:r>
                        <a:rPr lang="en-GB" sz="2000" spc="-20">
                          <a:effectLst/>
                        </a:rPr>
                        <a:t>≥ 80%</a:t>
                      </a:r>
                      <a:endParaRPr lang="en-CH" sz="20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0813582"/>
                  </a:ext>
                </a:extLst>
              </a:tr>
              <a:tr h="646215">
                <a:tc>
                  <a:txBody>
                    <a:bodyPr/>
                    <a:lstStyle/>
                    <a:p>
                      <a:pPr>
                        <a:lnSpc>
                          <a:spcPts val="1100"/>
                        </a:lnSpc>
                      </a:pPr>
                      <a:r>
                        <a:rPr lang="en-GB" sz="1800" spc="-20">
                          <a:effectLst/>
                        </a:rPr>
                        <a:t>S</a:t>
                      </a:r>
                      <a:r>
                        <a:rPr lang="fr-FR" sz="1800" spc="-20" baseline="-25000">
                          <a:effectLst/>
                        </a:rPr>
                        <a:t>SL</a:t>
                      </a:r>
                      <a:r>
                        <a:rPr lang="en-GB" sz="1800" spc="-20">
                          <a:effectLst/>
                        </a:rPr>
                        <a:t> 2</a:t>
                      </a:r>
                      <a:endParaRPr lang="en-CH" sz="18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100"/>
                        </a:lnSpc>
                      </a:pPr>
                      <a:r>
                        <a:rPr lang="en-GB" sz="2000" spc="-20">
                          <a:effectLst/>
                        </a:rPr>
                        <a:t>Timeliness (%)</a:t>
                      </a:r>
                      <a:endParaRPr lang="en-CH" sz="20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0000"/>
                        </a:lnSpc>
                      </a:pPr>
                      <a:r>
                        <a:rPr lang="en-GB" sz="2000" spc="-20">
                          <a:effectLst/>
                        </a:rPr>
                        <a:t>No. of late </a:t>
                      </a:r>
                      <a:r>
                        <a:rPr lang="en-GB" sz="2000" spc="-20" err="1">
                          <a:effectLst/>
                        </a:rPr>
                        <a:t>reports</a:t>
                      </a:r>
                      <a:r>
                        <a:rPr lang="en-GB" sz="2000" spc="-20" baseline="30000" err="1">
                          <a:effectLst/>
                        </a:rPr>
                        <a:t>d</a:t>
                      </a:r>
                      <a:r>
                        <a:rPr lang="en-GB" sz="2000" spc="-20">
                          <a:effectLst/>
                        </a:rPr>
                        <a:t>/</a:t>
                      </a:r>
                      <a:br>
                        <a:rPr lang="en-GB" sz="2000" spc="-20">
                          <a:effectLst/>
                        </a:rPr>
                      </a:br>
                      <a:r>
                        <a:rPr lang="en-GB" sz="2000" spc="-20">
                          <a:effectLst/>
                        </a:rPr>
                        <a:t>(Days per month x 24)</a:t>
                      </a:r>
                      <a:endParaRPr lang="en-CH" sz="20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100"/>
                        </a:lnSpc>
                      </a:pPr>
                      <a:r>
                        <a:rPr lang="en-GB" sz="2000" spc="-20">
                          <a:effectLst/>
                        </a:rPr>
                        <a:t>&lt; 5%</a:t>
                      </a:r>
                      <a:endParaRPr lang="en-CH" sz="20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81247572"/>
                  </a:ext>
                </a:extLst>
              </a:tr>
              <a:tr h="646215">
                <a:tc>
                  <a:txBody>
                    <a:bodyPr/>
                    <a:lstStyle/>
                    <a:p>
                      <a:pPr>
                        <a:lnSpc>
                          <a:spcPts val="1100"/>
                        </a:lnSpc>
                      </a:pPr>
                      <a:r>
                        <a:rPr lang="en-GB" sz="1800" spc="-20">
                          <a:effectLst/>
                        </a:rPr>
                        <a:t>S</a:t>
                      </a:r>
                      <a:r>
                        <a:rPr lang="fr-FR" sz="1800" spc="-20" baseline="-25000">
                          <a:effectLst/>
                        </a:rPr>
                        <a:t>SL</a:t>
                      </a:r>
                      <a:r>
                        <a:rPr lang="en-GB" sz="1800" spc="-20">
                          <a:effectLst/>
                        </a:rPr>
                        <a:t> 3</a:t>
                      </a:r>
                      <a:endParaRPr lang="en-CH" sz="18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100"/>
                        </a:lnSpc>
                      </a:pPr>
                      <a:r>
                        <a:rPr lang="en-GB" sz="2000" spc="-20">
                          <a:effectLst/>
                        </a:rPr>
                        <a:t>Monthly quality (%)</a:t>
                      </a:r>
                      <a:endParaRPr lang="en-CH" sz="20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0000"/>
                        </a:lnSpc>
                      </a:pPr>
                      <a:r>
                        <a:rPr lang="en-GB" sz="2000" spc="-20">
                          <a:effectLst/>
                        </a:rPr>
                        <a:t>No. of rejected monthly </a:t>
                      </a:r>
                      <a:r>
                        <a:rPr lang="en-GB" sz="2000" spc="-20" err="1">
                          <a:effectLst/>
                        </a:rPr>
                        <a:t>reports</a:t>
                      </a:r>
                      <a:r>
                        <a:rPr lang="en-GB" sz="2000" spc="-20" baseline="30000" err="1">
                          <a:effectLst/>
                        </a:rPr>
                        <a:t>e</a:t>
                      </a:r>
                      <a:r>
                        <a:rPr lang="en-GB" sz="2000" spc="-20">
                          <a:effectLst/>
                        </a:rPr>
                        <a:t>/</a:t>
                      </a:r>
                      <a:br>
                        <a:rPr lang="en-GB" sz="2000" spc="-20">
                          <a:effectLst/>
                        </a:rPr>
                      </a:br>
                      <a:r>
                        <a:rPr lang="en-GB" sz="2000" spc="-20">
                          <a:effectLst/>
                        </a:rPr>
                        <a:t>(Days per month x 24)</a:t>
                      </a:r>
                      <a:endParaRPr lang="en-CH" sz="20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100"/>
                        </a:lnSpc>
                      </a:pPr>
                      <a:r>
                        <a:rPr lang="en-GB" sz="2000" spc="-20">
                          <a:effectLst/>
                        </a:rPr>
                        <a:t>&lt; 5%</a:t>
                      </a:r>
                      <a:endParaRPr lang="en-CH" sz="2000" spc="-2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12501147"/>
                  </a:ext>
                </a:extLst>
              </a:tr>
            </a:tbl>
          </a:graphicData>
        </a:graphic>
      </p:graphicFrame>
    </p:spTree>
    <p:extLst>
      <p:ext uri="{BB962C8B-B14F-4D97-AF65-F5344CB8AC3E}">
        <p14:creationId xmlns:p14="http://schemas.microsoft.com/office/powerpoint/2010/main" val="1198049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D33F0EB1-FFF4-A630-6BEE-226A39D60F2B}"/>
            </a:ext>
          </a:extLst>
        </p:cNvPr>
        <p:cNvGrpSpPr/>
        <p:nvPr/>
      </p:nvGrpSpPr>
      <p:grpSpPr>
        <a:xfrm>
          <a:off x="0" y="0"/>
          <a:ext cx="0" cy="0"/>
          <a:chOff x="0" y="0"/>
          <a:chExt cx="0" cy="0"/>
        </a:xfrm>
      </p:grpSpPr>
      <p:sp>
        <p:nvSpPr>
          <p:cNvPr id="5" name="CuadroTexto 3">
            <a:extLst>
              <a:ext uri="{FF2B5EF4-FFF2-40B4-BE49-F238E27FC236}">
                <a16:creationId xmlns:a16="http://schemas.microsoft.com/office/drawing/2014/main" id="{E14B4307-EEE8-C773-1497-C38BBD16C534}"/>
              </a:ext>
            </a:extLst>
          </p:cNvPr>
          <p:cNvSpPr txBox="1"/>
          <p:nvPr/>
        </p:nvSpPr>
        <p:spPr>
          <a:xfrm>
            <a:off x="598929" y="1929071"/>
            <a:ext cx="11357781" cy="2861617"/>
          </a:xfrm>
          <a:prstGeom prst="rect">
            <a:avLst/>
          </a:prstGeom>
          <a:noFill/>
        </p:spPr>
        <p:txBody>
          <a:bodyPr wrap="square" lIns="91440" tIns="45720" rIns="91440" bIns="45720" rtlCol="0" anchor="t">
            <a:spAutoFit/>
          </a:bodyPr>
          <a:lstStyle/>
          <a:p>
            <a:pPr algn="l"/>
            <a:r>
              <a:rPr lang="en-US" sz="2000" b="0" i="0">
                <a:solidFill>
                  <a:srgbClr val="000000"/>
                </a:solidFill>
                <a:effectLst/>
                <a:latin typeface="Verdana"/>
                <a:ea typeface="Verdana"/>
                <a:cs typeface="Times New Roman"/>
              </a:rPr>
              <a:t>M3: For surface marine meteorological GBON compliant stations (M), in Exclusive Economic Zones</a:t>
            </a:r>
            <a:r>
              <a:rPr lang="en-US" sz="2000">
                <a:solidFill>
                  <a:srgbClr val="000000"/>
                </a:solidFill>
                <a:latin typeface="Verdana"/>
                <a:ea typeface="Verdana"/>
                <a:cs typeface="Times New Roman"/>
              </a:rPr>
              <a:t>.</a:t>
            </a:r>
            <a:endParaRPr lang="en-US" sz="2000" b="0" i="0">
              <a:solidFill>
                <a:srgbClr val="000000"/>
              </a:solidFill>
              <a:effectLst/>
              <a:latin typeface="Verdana"/>
              <a:ea typeface="Verdana"/>
            </a:endParaRPr>
          </a:p>
          <a:p>
            <a:pPr algn="l"/>
            <a:r>
              <a:rPr lang="en-US" sz="2000" b="0" i="0">
                <a:solidFill>
                  <a:srgbClr val="000000"/>
                </a:solidFill>
                <a:effectLst/>
                <a:latin typeface="Verdana"/>
                <a:ea typeface="Verdana"/>
              </a:rPr>
              <a:t>The number of Member’s surface marine GBON compliant stations (M)* in Exclusive Economic Zones, is greater than, or equal to, the required number of surface marine GBON stations (RM) from GGGA:</a:t>
            </a:r>
          </a:p>
          <a:p>
            <a:pPr algn="ctr"/>
            <a:r>
              <a:rPr lang="en-US" sz="2000" b="0" i="0">
                <a:solidFill>
                  <a:srgbClr val="000000"/>
                </a:solidFill>
                <a:effectLst/>
                <a:latin typeface="Verdana"/>
                <a:ea typeface="Verdana"/>
              </a:rPr>
              <a:t>M ≥ R</a:t>
            </a:r>
          </a:p>
          <a:p>
            <a:pPr algn="l"/>
            <a:r>
              <a:rPr lang="en-US" sz="2000" b="0" i="0">
                <a:solidFill>
                  <a:srgbClr val="000000"/>
                </a:solidFill>
                <a:effectLst/>
                <a:latin typeface="Verdana"/>
                <a:ea typeface="Verdana"/>
              </a:rPr>
              <a:t>* This number includes all contributions from all Members having stations/platforms within the EEZ of the Member in question</a:t>
            </a:r>
          </a:p>
          <a:p>
            <a:pPr>
              <a:lnSpc>
                <a:spcPct val="107000"/>
              </a:lnSpc>
              <a:spcAft>
                <a:spcPts val="800"/>
              </a:spcAft>
              <a:defRPr/>
            </a:pPr>
            <a:endParaRPr lang="en-CH" sz="2000">
              <a:solidFill>
                <a:srgbClr val="000000"/>
              </a:solidFill>
              <a:latin typeface="Times New Roman" panose="02020603050405020304" pitchFamily="18" charset="0"/>
              <a:ea typeface="Verdana"/>
              <a:cs typeface="Arial"/>
            </a:endParaRPr>
          </a:p>
        </p:txBody>
      </p:sp>
      <p:sp>
        <p:nvSpPr>
          <p:cNvPr id="3" name="Subtitle 2">
            <a:extLst>
              <a:ext uri="{FF2B5EF4-FFF2-40B4-BE49-F238E27FC236}">
                <a16:creationId xmlns:a16="http://schemas.microsoft.com/office/drawing/2014/main" id="{4C2011C7-5E12-B7FE-8983-64B53644087A}"/>
              </a:ext>
            </a:extLst>
          </p:cNvPr>
          <p:cNvSpPr txBox="1">
            <a:spLocks/>
          </p:cNvSpPr>
          <p:nvPr/>
        </p:nvSpPr>
        <p:spPr>
          <a:xfrm>
            <a:off x="394112" y="491947"/>
            <a:ext cx="9663522" cy="533113"/>
          </a:xfrm>
          <a:prstGeom prst="rect">
            <a:avLst/>
          </a:prstGeom>
        </p:spPr>
        <p:txBody>
          <a:bodyPr vert="horz" lIns="91440" tIns="45720" rIns="91440" bIns="45720" rtlCol="0" anchor="t">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a:t>Guide to the WMO Integrated Global Observing System</a:t>
            </a:r>
            <a:r>
              <a:rPr lang="en-CH" b="1"/>
              <a:t> (WMO-No.1165) contd.</a:t>
            </a:r>
            <a:endParaRPr lang="en-AU"/>
          </a:p>
        </p:txBody>
      </p:sp>
      <p:cxnSp>
        <p:nvCxnSpPr>
          <p:cNvPr id="7" name="Straight Arrow Connector 6">
            <a:extLst>
              <a:ext uri="{FF2B5EF4-FFF2-40B4-BE49-F238E27FC236}">
                <a16:creationId xmlns:a16="http://schemas.microsoft.com/office/drawing/2014/main" id="{00914604-45DE-A548-F9ED-37FF170DD7AB}"/>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6394508C-A97C-C2F1-FDFD-9B4F721C1354}"/>
              </a:ext>
            </a:extLst>
          </p:cNvPr>
          <p:cNvSpPr txBox="1"/>
          <p:nvPr/>
        </p:nvSpPr>
        <p:spPr>
          <a:xfrm>
            <a:off x="2093892" y="5079146"/>
            <a:ext cx="8738231" cy="369332"/>
          </a:xfrm>
          <a:prstGeom prst="rect">
            <a:avLst/>
          </a:prstGeom>
          <a:noFill/>
        </p:spPr>
        <p:txBody>
          <a:bodyPr wrap="square" lIns="91440" tIns="45720" rIns="91440" bIns="45720" rtlCol="0" anchor="t">
            <a:spAutoFit/>
          </a:bodyPr>
          <a:lstStyle/>
          <a:p>
            <a:pPr algn="ctr"/>
            <a:r>
              <a:rPr lang="en-CH" dirty="0">
                <a:highlight>
                  <a:srgbClr val="FFFF00"/>
                </a:highlight>
                <a:hlinkClick r:id="rId4"/>
              </a:rPr>
              <a:t>INFCOM-3-d08-1(2)-WIGOS-GUIDE-AND-RWC-GUIDELINES-UPDATE-ANNEX-1-draft1_en</a:t>
            </a:r>
            <a:endParaRPr lang="en-CH" dirty="0">
              <a:highlight>
                <a:srgbClr val="FFFF00"/>
              </a:highlight>
            </a:endParaRPr>
          </a:p>
        </p:txBody>
      </p:sp>
    </p:spTree>
    <p:extLst>
      <p:ext uri="{BB962C8B-B14F-4D97-AF65-F5344CB8AC3E}">
        <p14:creationId xmlns:p14="http://schemas.microsoft.com/office/powerpoint/2010/main" val="869583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A28B-339C-72E2-024A-193EBA3D8111}"/>
              </a:ext>
            </a:extLst>
          </p:cNvPr>
          <p:cNvSpPr>
            <a:spLocks noGrp="1"/>
          </p:cNvSpPr>
          <p:nvPr>
            <p:ph type="title"/>
          </p:nvPr>
        </p:nvSpPr>
        <p:spPr>
          <a:xfrm>
            <a:off x="838200" y="2263197"/>
            <a:ext cx="10515600" cy="1325563"/>
          </a:xfrm>
        </p:spPr>
        <p:txBody>
          <a:bodyPr>
            <a:normAutofit/>
          </a:bodyPr>
          <a:lstStyle/>
          <a:p>
            <a:pPr algn="ctr"/>
            <a:r>
              <a:rPr lang="en-FR" sz="6000" b="1">
                <a:solidFill>
                  <a:schemeClr val="bg1"/>
                </a:solidFill>
                <a:latin typeface="Arial" panose="020B0604020202020204" pitchFamily="34" charset="0"/>
                <a:ea typeface="Verdana" panose="020B0604030504040204" pitchFamily="34" charset="0"/>
                <a:cs typeface="Arial" panose="020B0604020202020204" pitchFamily="34" charset="0"/>
              </a:rPr>
              <a:t>Thank you.</a:t>
            </a:r>
          </a:p>
        </p:txBody>
      </p:sp>
      <p:sp>
        <p:nvSpPr>
          <p:cNvPr id="4" name="CuadroTexto 3">
            <a:extLst>
              <a:ext uri="{FF2B5EF4-FFF2-40B4-BE49-F238E27FC236}">
                <a16:creationId xmlns:a16="http://schemas.microsoft.com/office/drawing/2014/main" id="{DA72FBD4-668B-EB1A-B593-B2BE34336172}"/>
              </a:ext>
            </a:extLst>
          </p:cNvPr>
          <p:cNvSpPr txBox="1"/>
          <p:nvPr/>
        </p:nvSpPr>
        <p:spPr>
          <a:xfrm>
            <a:off x="3824879" y="5950894"/>
            <a:ext cx="4542242" cy="523926"/>
          </a:xfrm>
          <a:prstGeom prst="rect">
            <a:avLst/>
          </a:prstGeom>
          <a:noFill/>
        </p:spPr>
        <p:txBody>
          <a:bodyPr wrap="square" rtlCol="0">
            <a:spAutoFit/>
          </a:bodyPr>
          <a:lstStyle/>
          <a:p>
            <a:pPr marR="0" algn="ctr" rtl="0">
              <a:lnSpc>
                <a:spcPct val="150000"/>
              </a:lnSpc>
            </a:pPr>
            <a:r>
              <a:rPr lang="en-US" sz="3200" b="0" i="0" u="none" strike="noStrike" baseline="30000">
                <a:solidFill>
                  <a:schemeClr val="bg1"/>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600864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EBE915B5-8098-3951-D796-D09636E6AC0D}"/>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cs typeface="Calibri"/>
              </a:rPr>
              <a:t>AG-Ocean</a:t>
            </a:r>
          </a:p>
        </p:txBody>
      </p:sp>
      <p:cxnSp>
        <p:nvCxnSpPr>
          <p:cNvPr id="10" name="Straight Arrow Connector 9">
            <a:extLst>
              <a:ext uri="{FF2B5EF4-FFF2-40B4-BE49-F238E27FC236}">
                <a16:creationId xmlns:a16="http://schemas.microsoft.com/office/drawing/2014/main" id="{05055407-6820-7227-2DEE-6B18992872D6}"/>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549B3018-447F-8CFB-575B-0163A238CDB9}"/>
              </a:ext>
            </a:extLst>
          </p:cNvPr>
          <p:cNvSpPr txBox="1"/>
          <p:nvPr/>
        </p:nvSpPr>
        <p:spPr>
          <a:xfrm>
            <a:off x="666750" y="1418167"/>
            <a:ext cx="10974916" cy="286104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cs typeface="Calibri"/>
              </a:rPr>
              <a:t>INFCOM-2 session approved the recommendations of the former Study Group on Ocean Observations and Infrastructure Systems (SG-OOIS) to establish AG-Ocean to:</a:t>
            </a:r>
          </a:p>
          <a:p>
            <a:endParaRPr lang="en-US" sz="2000">
              <a:cs typeface="Calibri"/>
            </a:endParaRPr>
          </a:p>
          <a:p>
            <a:pPr marL="714375" lvl="1" indent="-257175">
              <a:spcAft>
                <a:spcPts val="1000"/>
              </a:spcAft>
              <a:buFont typeface="Courier New,monospace"/>
              <a:buChar char="o"/>
            </a:pPr>
            <a:r>
              <a:rPr lang="en-US" sz="2000" b="1">
                <a:cs typeface="Calibri"/>
              </a:rPr>
              <a:t>Build  </a:t>
            </a:r>
            <a:r>
              <a:rPr lang="en-US" sz="2000">
                <a:cs typeface="Calibri"/>
              </a:rPr>
              <a:t>connections between WMO and ocean infrastructure across observations, data and prediction systems</a:t>
            </a:r>
          </a:p>
          <a:p>
            <a:pPr marL="714375" lvl="1" indent="-257175">
              <a:lnSpc>
                <a:spcPct val="107000"/>
              </a:lnSpc>
              <a:spcAft>
                <a:spcPts val="1000"/>
              </a:spcAft>
              <a:buFont typeface="Courier New,monospace"/>
              <a:buChar char="o"/>
            </a:pPr>
            <a:r>
              <a:rPr lang="en-US" sz="2000" b="1">
                <a:cs typeface="Calibri"/>
              </a:rPr>
              <a:t>Enable </a:t>
            </a:r>
            <a:r>
              <a:rPr lang="en-US" sz="2000">
                <a:cs typeface="Calibri"/>
              </a:rPr>
              <a:t>WMO to draw on and contribute to ocean capability in advancing Earth System Approaches to meet its strategic objectives</a:t>
            </a:r>
          </a:p>
          <a:p>
            <a:pPr marL="714375" lvl="1" indent="-257175">
              <a:lnSpc>
                <a:spcPct val="107000"/>
              </a:lnSpc>
              <a:spcAft>
                <a:spcPts val="600"/>
              </a:spcAft>
              <a:buFont typeface="Courier New,monospace"/>
              <a:buChar char="o"/>
            </a:pPr>
            <a:r>
              <a:rPr lang="en-US" sz="2000" b="1">
                <a:cs typeface="Calibri"/>
              </a:rPr>
              <a:t>Identify </a:t>
            </a:r>
            <a:r>
              <a:rPr lang="en-US" sz="2000">
                <a:cs typeface="Calibri"/>
              </a:rPr>
              <a:t>Gaps and develop strategies to address them. </a:t>
            </a:r>
            <a:endParaRPr lang="en-US" sz="2000"/>
          </a:p>
        </p:txBody>
      </p:sp>
      <p:sp>
        <p:nvSpPr>
          <p:cNvPr id="5" name="TextBox 4">
            <a:extLst>
              <a:ext uri="{FF2B5EF4-FFF2-40B4-BE49-F238E27FC236}">
                <a16:creationId xmlns:a16="http://schemas.microsoft.com/office/drawing/2014/main" id="{E078C7BB-C82D-0D5A-26B9-0FD0CEDDBBE6}"/>
              </a:ext>
            </a:extLst>
          </p:cNvPr>
          <p:cNvSpPr txBox="1"/>
          <p:nvPr/>
        </p:nvSpPr>
        <p:spPr>
          <a:xfrm>
            <a:off x="9218083" y="5005916"/>
            <a:ext cx="2370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hlinkClick r:id="rId3"/>
              </a:rPr>
              <a:t>Tearms of Reference</a:t>
            </a:r>
            <a:endParaRPr lang="en-US"/>
          </a:p>
        </p:txBody>
      </p:sp>
    </p:spTree>
    <p:extLst>
      <p:ext uri="{BB962C8B-B14F-4D97-AF65-F5344CB8AC3E}">
        <p14:creationId xmlns:p14="http://schemas.microsoft.com/office/powerpoint/2010/main" val="619954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EBE915B5-8098-3951-D796-D09636E6AC0D}"/>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AU" b="1"/>
              <a:t>AG-Ocean</a:t>
            </a:r>
            <a:r>
              <a:rPr lang="en-AU"/>
              <a:t> Clarity on Mission</a:t>
            </a:r>
          </a:p>
          <a:p>
            <a:pPr marL="0" indent="0">
              <a:buNone/>
            </a:pPr>
            <a:endParaRPr lang="en-AU" b="1">
              <a:cs typeface="Calibri"/>
            </a:endParaRPr>
          </a:p>
          <a:p>
            <a:pPr marL="0" indent="0">
              <a:buNone/>
            </a:pPr>
            <a:endParaRPr lang="en-AU" b="1">
              <a:cs typeface="Calibri"/>
            </a:endParaRPr>
          </a:p>
          <a:p>
            <a:endParaRPr lang="en-AU">
              <a:cs typeface="Calibri" panose="020F0502020204030204"/>
            </a:endParaRPr>
          </a:p>
        </p:txBody>
      </p:sp>
      <p:cxnSp>
        <p:nvCxnSpPr>
          <p:cNvPr id="10" name="Straight Arrow Connector 9">
            <a:extLst>
              <a:ext uri="{FF2B5EF4-FFF2-40B4-BE49-F238E27FC236}">
                <a16:creationId xmlns:a16="http://schemas.microsoft.com/office/drawing/2014/main" id="{05055407-6820-7227-2DEE-6B18992872D6}"/>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E615269-C00D-79D9-FE0E-3E32C34DE79D}"/>
              </a:ext>
            </a:extLst>
          </p:cNvPr>
          <p:cNvSpPr txBox="1"/>
          <p:nvPr/>
        </p:nvSpPr>
        <p:spPr>
          <a:xfrm>
            <a:off x="825500" y="1312333"/>
            <a:ext cx="9916583"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57175" indent="-257175">
              <a:buFont typeface="Arial,Sans-Serif"/>
              <a:buChar char="•"/>
            </a:pPr>
            <a:r>
              <a:rPr lang="en-AU" sz="2000">
                <a:cs typeface="Calibri"/>
              </a:rPr>
              <a:t>Our </a:t>
            </a:r>
            <a:r>
              <a:rPr lang="en-AU" sz="2000" b="1">
                <a:cs typeface="Calibri"/>
              </a:rPr>
              <a:t>role </a:t>
            </a:r>
            <a:r>
              <a:rPr lang="en-AU" sz="2000">
                <a:cs typeface="Calibri"/>
              </a:rPr>
              <a:t>is advisory </a:t>
            </a:r>
          </a:p>
          <a:p>
            <a:pPr marL="600075" lvl="1" indent="-257175">
              <a:buFont typeface="Arial,Sans-Serif"/>
              <a:buChar char="•"/>
            </a:pPr>
            <a:r>
              <a:rPr lang="en-AU" sz="2000">
                <a:cs typeface="Calibri"/>
              </a:rPr>
              <a:t>We </a:t>
            </a:r>
            <a:r>
              <a:rPr lang="en-AU" sz="2000" b="1">
                <a:cs typeface="Calibri"/>
              </a:rPr>
              <a:t>advocate</a:t>
            </a:r>
            <a:r>
              <a:rPr lang="en-AU" sz="2000">
                <a:cs typeface="Calibri"/>
              </a:rPr>
              <a:t>, </a:t>
            </a:r>
            <a:r>
              <a:rPr lang="en-AU" sz="2000" b="1">
                <a:cs typeface="Calibri"/>
              </a:rPr>
              <a:t>advise </a:t>
            </a:r>
            <a:r>
              <a:rPr lang="en-AU" sz="2000">
                <a:cs typeface="Calibri"/>
              </a:rPr>
              <a:t>and </a:t>
            </a:r>
            <a:r>
              <a:rPr lang="en-AU" sz="2000" b="1">
                <a:cs typeface="Calibri"/>
              </a:rPr>
              <a:t>champion </a:t>
            </a:r>
            <a:r>
              <a:rPr lang="en-AU" sz="2000">
                <a:cs typeface="Calibri"/>
              </a:rPr>
              <a:t>and we do NOT implement</a:t>
            </a:r>
          </a:p>
          <a:p>
            <a:pPr marL="600075" lvl="1" indent="-257175">
              <a:buFont typeface="Arial,Sans-Serif"/>
              <a:buChar char="•"/>
            </a:pPr>
            <a:r>
              <a:rPr lang="en-AU" sz="2000">
                <a:cs typeface="Calibri"/>
              </a:rPr>
              <a:t>We can't address everything stakeholders want us to do </a:t>
            </a:r>
          </a:p>
          <a:p>
            <a:pPr marL="600075" lvl="1" indent="-257175">
              <a:buFont typeface="Arial,Sans-Serif"/>
              <a:buChar char="•"/>
            </a:pPr>
            <a:endParaRPr lang="en-AU" sz="2000">
              <a:cs typeface="Calibri"/>
            </a:endParaRPr>
          </a:p>
          <a:p>
            <a:pPr marL="257175" indent="-257175">
              <a:buFont typeface="Arial,Sans-Serif"/>
              <a:buChar char="•"/>
            </a:pPr>
            <a:r>
              <a:rPr lang="en-AU" sz="2000">
                <a:cs typeface="Calibri"/>
              </a:rPr>
              <a:t>We </a:t>
            </a:r>
            <a:r>
              <a:rPr lang="en-AU" sz="2000" b="1">
                <a:cs typeface="Calibri"/>
              </a:rPr>
              <a:t>focus </a:t>
            </a:r>
            <a:r>
              <a:rPr lang="en-AU" sz="2000">
                <a:cs typeface="Calibri"/>
              </a:rPr>
              <a:t>on key </a:t>
            </a:r>
            <a:r>
              <a:rPr lang="en-AU" sz="2000" b="1">
                <a:cs typeface="Calibri"/>
              </a:rPr>
              <a:t>priority</a:t>
            </a:r>
            <a:r>
              <a:rPr lang="en-AU" sz="2000">
                <a:cs typeface="Calibri"/>
              </a:rPr>
              <a:t> areas where we can make a difference</a:t>
            </a:r>
          </a:p>
          <a:p>
            <a:pPr marL="600075" lvl="1" indent="-257175">
              <a:buFont typeface="Arial,Sans-Serif"/>
              <a:buChar char="•"/>
            </a:pPr>
            <a:r>
              <a:rPr lang="en-AU" sz="2000">
                <a:cs typeface="Calibri"/>
              </a:rPr>
              <a:t>Where connections are strong, we acknowledge</a:t>
            </a:r>
          </a:p>
          <a:p>
            <a:pPr marL="600075" lvl="1" indent="-257175">
              <a:buFont typeface="Arial,Sans-Serif"/>
              <a:buChar char="•"/>
            </a:pPr>
            <a:r>
              <a:rPr lang="en-AU" sz="2000">
                <a:cs typeface="Calibri"/>
              </a:rPr>
              <a:t>Where connections are weak or missing, we pay attention</a:t>
            </a:r>
          </a:p>
          <a:p>
            <a:pPr marL="257175" indent="-257175">
              <a:buFont typeface="Arial,Sans-Serif"/>
              <a:buChar char="•"/>
            </a:pPr>
            <a:endParaRPr lang="en-AU" sz="2000">
              <a:cs typeface="Calibri"/>
            </a:endParaRPr>
          </a:p>
          <a:p>
            <a:pPr marL="257175" indent="-257175">
              <a:buFont typeface="Arial,Sans-Serif"/>
              <a:buChar char="•"/>
            </a:pPr>
            <a:r>
              <a:rPr lang="en-AU" sz="2000">
                <a:cs typeface="Calibri"/>
              </a:rPr>
              <a:t>We </a:t>
            </a:r>
            <a:r>
              <a:rPr lang="en-AU" sz="2000" b="1">
                <a:cs typeface="Calibri"/>
              </a:rPr>
              <a:t>will work</a:t>
            </a:r>
            <a:r>
              <a:rPr lang="en-AU" sz="2000">
                <a:cs typeface="Calibri"/>
              </a:rPr>
              <a:t> closely with our </a:t>
            </a:r>
            <a:r>
              <a:rPr lang="en-AU" sz="2000" b="1">
                <a:cs typeface="Calibri"/>
              </a:rPr>
              <a:t>stakeholders </a:t>
            </a:r>
            <a:r>
              <a:rPr lang="en-AU" sz="2000">
                <a:cs typeface="Calibri"/>
              </a:rPr>
              <a:t>to </a:t>
            </a:r>
          </a:p>
          <a:p>
            <a:pPr marL="600075" lvl="1" indent="-257175">
              <a:buFont typeface="Arial,Sans-Serif"/>
              <a:buChar char="•"/>
            </a:pPr>
            <a:r>
              <a:rPr lang="en-AU" sz="2000">
                <a:cs typeface="Calibri"/>
              </a:rPr>
              <a:t>ensure our advice is based on the high(</a:t>
            </a:r>
            <a:r>
              <a:rPr lang="en-AU" sz="2000" err="1">
                <a:cs typeface="Calibri"/>
              </a:rPr>
              <a:t>est</a:t>
            </a:r>
            <a:r>
              <a:rPr lang="en-AU" sz="2000">
                <a:cs typeface="Calibri"/>
              </a:rPr>
              <a:t>) priorities</a:t>
            </a:r>
          </a:p>
          <a:p>
            <a:pPr marL="600075" lvl="1" indent="-257175">
              <a:buFont typeface="Arial,Sans-Serif"/>
              <a:buChar char="•"/>
            </a:pPr>
            <a:r>
              <a:rPr lang="en-AU" sz="2000">
                <a:cs typeface="Calibri"/>
              </a:rPr>
              <a:t>keep them informed, engaged and supportive</a:t>
            </a:r>
            <a:endParaRPr lang="en-US"/>
          </a:p>
        </p:txBody>
      </p:sp>
    </p:spTree>
    <p:extLst>
      <p:ext uri="{BB962C8B-B14F-4D97-AF65-F5344CB8AC3E}">
        <p14:creationId xmlns:p14="http://schemas.microsoft.com/office/powerpoint/2010/main" val="1498492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EBE915B5-8098-3951-D796-D09636E6AC0D}"/>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t>The Engagement Plan</a:t>
            </a:r>
            <a:endParaRPr lang="en-US"/>
          </a:p>
        </p:txBody>
      </p:sp>
      <p:cxnSp>
        <p:nvCxnSpPr>
          <p:cNvPr id="10" name="Straight Arrow Connector 9">
            <a:extLst>
              <a:ext uri="{FF2B5EF4-FFF2-40B4-BE49-F238E27FC236}">
                <a16:creationId xmlns:a16="http://schemas.microsoft.com/office/drawing/2014/main" id="{05055407-6820-7227-2DEE-6B18992872D6}"/>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DC71369-41F5-1BF7-A0C0-9E877751DD0E}"/>
              </a:ext>
            </a:extLst>
          </p:cNvPr>
          <p:cNvSpPr txBox="1"/>
          <p:nvPr/>
        </p:nvSpPr>
        <p:spPr>
          <a:xfrm>
            <a:off x="888999" y="1365250"/>
            <a:ext cx="9503833"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57175" indent="-257175">
              <a:buFont typeface="Arial,Sans-Serif"/>
              <a:buChar char="•"/>
            </a:pPr>
            <a:r>
              <a:rPr lang="en-AU" sz="2000">
                <a:cs typeface="Calibri"/>
              </a:rPr>
              <a:t>Engagement Plan is the FIRST engagement plan which will be reviewed every ~1-2 years for impact and relevance</a:t>
            </a:r>
          </a:p>
          <a:p>
            <a:endParaRPr lang="en-AU" sz="2000">
              <a:cs typeface="Calibri"/>
            </a:endParaRPr>
          </a:p>
          <a:p>
            <a:pPr marL="257175" indent="-257175">
              <a:buFont typeface="Arial,Sans-Serif"/>
              <a:buChar char="•"/>
            </a:pPr>
            <a:r>
              <a:rPr lang="en-AU" sz="2000" b="1">
                <a:cs typeface="Calibri"/>
              </a:rPr>
              <a:t>Purpose</a:t>
            </a:r>
            <a:r>
              <a:rPr lang="en-AU" sz="2000">
                <a:cs typeface="Calibri"/>
              </a:rPr>
              <a:t>: Articulates priority focus areas based on </a:t>
            </a:r>
            <a:r>
              <a:rPr lang="en-AU" sz="2000" b="1">
                <a:cs typeface="Calibri"/>
              </a:rPr>
              <a:t>issue, gap and opportunity analysis</a:t>
            </a:r>
            <a:r>
              <a:rPr lang="en-AU" sz="2000">
                <a:cs typeface="Calibri"/>
              </a:rPr>
              <a:t> drawing on key </a:t>
            </a:r>
            <a:r>
              <a:rPr lang="en-AU" sz="2000" b="1">
                <a:cs typeface="Calibri"/>
              </a:rPr>
              <a:t>strategic documents</a:t>
            </a:r>
            <a:r>
              <a:rPr lang="en-AU" sz="2000">
                <a:cs typeface="Calibri"/>
              </a:rPr>
              <a:t>, </a:t>
            </a:r>
            <a:r>
              <a:rPr lang="en-AU" sz="2000" b="1">
                <a:cs typeface="Calibri"/>
              </a:rPr>
              <a:t>knowledge and expertise within AG-Ocean</a:t>
            </a:r>
            <a:r>
              <a:rPr lang="en-AU" sz="2000">
                <a:cs typeface="Calibri"/>
              </a:rPr>
              <a:t>, and </a:t>
            </a:r>
            <a:r>
              <a:rPr lang="en-AU" sz="2000" b="1">
                <a:cs typeface="Calibri"/>
              </a:rPr>
              <a:t>stakeholder input</a:t>
            </a:r>
            <a:r>
              <a:rPr lang="en-AU" sz="2000">
                <a:cs typeface="Calibri"/>
              </a:rPr>
              <a:t>.</a:t>
            </a:r>
          </a:p>
          <a:p>
            <a:endParaRPr lang="en-AU" sz="2000">
              <a:cs typeface="Calibri"/>
            </a:endParaRPr>
          </a:p>
          <a:p>
            <a:pPr marL="257175" indent="-257175">
              <a:buFont typeface="Arial,Sans-Serif"/>
              <a:buChar char="•"/>
            </a:pPr>
            <a:r>
              <a:rPr lang="en-AU" sz="2000" b="1">
                <a:cs typeface="Calibri"/>
              </a:rPr>
              <a:t>Goal</a:t>
            </a:r>
            <a:r>
              <a:rPr lang="en-AU" sz="2000">
                <a:cs typeface="Calibri"/>
              </a:rPr>
              <a:t>: to help establish long-term, operational working arrangements between the WMO and the ocean infrastructure community for the benefit of all nations.</a:t>
            </a:r>
            <a:endParaRPr lang="en-US" sz="2000">
              <a:cs typeface="Calibri"/>
            </a:endParaRPr>
          </a:p>
          <a:p>
            <a:pPr marL="257175" indent="-257175">
              <a:buFont typeface="Arial,Sans-Serif"/>
              <a:buChar char="•"/>
            </a:pPr>
            <a:endParaRPr lang="en-AU" sz="2000">
              <a:cs typeface="Calibri"/>
            </a:endParaRPr>
          </a:p>
          <a:p>
            <a:pPr marL="257175" indent="-257175">
              <a:buFont typeface="Arial,Sans-Serif"/>
              <a:buChar char="•"/>
            </a:pPr>
            <a:r>
              <a:rPr lang="en-AU" sz="2000" b="1">
                <a:cs typeface="Calibri"/>
              </a:rPr>
              <a:t>Three themes</a:t>
            </a:r>
            <a:r>
              <a:rPr lang="en-AU" sz="2000">
                <a:cs typeface="Calibri"/>
              </a:rPr>
              <a:t> : Observations, Data and Prediction. </a:t>
            </a:r>
            <a:endParaRPr lang="en-US"/>
          </a:p>
        </p:txBody>
      </p:sp>
    </p:spTree>
    <p:extLst>
      <p:ext uri="{BB962C8B-B14F-4D97-AF65-F5344CB8AC3E}">
        <p14:creationId xmlns:p14="http://schemas.microsoft.com/office/powerpoint/2010/main" val="2956643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uadroTexto 3">
            <a:extLst>
              <a:ext uri="{FF2B5EF4-FFF2-40B4-BE49-F238E27FC236}">
                <a16:creationId xmlns:a16="http://schemas.microsoft.com/office/drawing/2014/main" id="{2C3E92C6-E85C-44F4-D22E-319EDE4B3C23}"/>
              </a:ext>
            </a:extLst>
          </p:cNvPr>
          <p:cNvSpPr txBox="1"/>
          <p:nvPr/>
        </p:nvSpPr>
        <p:spPr>
          <a:xfrm>
            <a:off x="977936" y="816613"/>
            <a:ext cx="10019916" cy="766172"/>
          </a:xfrm>
          <a:prstGeom prst="rect">
            <a:avLst/>
          </a:prstGeom>
          <a:noFill/>
        </p:spPr>
        <p:txBody>
          <a:bodyPr wrap="square" rtlCol="0">
            <a:spAutoFit/>
          </a:bodyPr>
          <a:lstStyle/>
          <a:p>
            <a:pPr marL="514350" indent="-514350">
              <a:lnSpc>
                <a:spcPct val="107000"/>
              </a:lnSpc>
              <a:spcAft>
                <a:spcPts val="800"/>
              </a:spcAft>
              <a:buFont typeface="+mj-lt"/>
              <a:buAutoNum type="arabicPeriod"/>
            </a:pPr>
            <a:endParaRPr lang="en-US">
              <a:latin typeface="Arial" panose="020B0604020202020204" pitchFamily="34" charset="0"/>
              <a:ea typeface="Verdana" panose="020B0604030504040204" pitchFamily="34" charset="0"/>
              <a:cs typeface="Arial" panose="020B0604020202020204" pitchFamily="34" charset="0"/>
            </a:endParaRPr>
          </a:p>
          <a:p>
            <a:pPr marL="514350" indent="-514350">
              <a:lnSpc>
                <a:spcPct val="107000"/>
              </a:lnSpc>
              <a:spcAft>
                <a:spcPts val="800"/>
              </a:spcAft>
              <a:buFont typeface="+mj-lt"/>
              <a:buAutoNum type="arabicPeriod"/>
            </a:pPr>
            <a:endParaRPr lang="hr-HR">
              <a:effectLst/>
              <a:latin typeface="Arial" panose="020B0604020202020204" pitchFamily="34" charset="0"/>
              <a:ea typeface="Verdana" panose="020B0604030504040204" pitchFamily="34" charset="0"/>
              <a:cs typeface="Arial" panose="020B0604020202020204" pitchFamily="34" charset="0"/>
            </a:endParaRPr>
          </a:p>
        </p:txBody>
      </p:sp>
      <p:sp>
        <p:nvSpPr>
          <p:cNvPr id="6" name="Shape 79">
            <a:extLst>
              <a:ext uri="{FF2B5EF4-FFF2-40B4-BE49-F238E27FC236}">
                <a16:creationId xmlns:a16="http://schemas.microsoft.com/office/drawing/2014/main" id="{DD9E333B-BF6E-7AB2-F0E0-9E5AB5360B85}"/>
              </a:ext>
            </a:extLst>
          </p:cNvPr>
          <p:cNvSpPr/>
          <p:nvPr/>
        </p:nvSpPr>
        <p:spPr>
          <a:xfrm>
            <a:off x="977936" y="311701"/>
            <a:ext cx="10691550" cy="421782"/>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3360"/>
              </a:lnSpc>
              <a:defRPr sz="1800"/>
            </a:pPr>
            <a:r>
              <a:rPr lang="en-CH" sz="2800" b="1" kern="1000">
                <a:latin typeface="Calibri"/>
                <a:ea typeface="Verdana"/>
                <a:cs typeface="Arial"/>
                <a:sym typeface="Montserrat-Regular"/>
              </a:rPr>
              <a:t>Engagement Plan </a:t>
            </a:r>
            <a:endParaRPr lang="en-US" sz="2800" b="1" kern="1000">
              <a:latin typeface="Calibri"/>
              <a:ea typeface="Verdana" panose="020B0604030504040204" pitchFamily="34" charset="0"/>
              <a:cs typeface="Arial" panose="020B0604020202020204" pitchFamily="34" charset="0"/>
            </a:endParaRPr>
          </a:p>
        </p:txBody>
      </p:sp>
      <p:sp>
        <p:nvSpPr>
          <p:cNvPr id="2" name="TextBox 1">
            <a:extLst>
              <a:ext uri="{FF2B5EF4-FFF2-40B4-BE49-F238E27FC236}">
                <a16:creationId xmlns:a16="http://schemas.microsoft.com/office/drawing/2014/main" id="{F4BE840D-3C4D-7997-08D1-67196CE749B4}"/>
              </a:ext>
            </a:extLst>
          </p:cNvPr>
          <p:cNvSpPr txBox="1"/>
          <p:nvPr/>
        </p:nvSpPr>
        <p:spPr>
          <a:xfrm>
            <a:off x="744020" y="1199699"/>
            <a:ext cx="11052065" cy="3903504"/>
          </a:xfrm>
          <a:prstGeom prst="rect">
            <a:avLst/>
          </a:prstGeom>
          <a:noFill/>
        </p:spPr>
        <p:txBody>
          <a:bodyPr wrap="none" lIns="91440" tIns="45720" rIns="91440" bIns="45720" rtlCol="0" anchor="t">
            <a:spAutoFit/>
          </a:bodyPr>
          <a:lstStyle/>
          <a:p>
            <a:pPr marL="628650" lvl="1" indent="-285750" defTabSz="685800">
              <a:lnSpc>
                <a:spcPct val="150000"/>
              </a:lnSpc>
              <a:buFont typeface="Arial" panose="020B0604020202020204" pitchFamily="34" charset="0"/>
              <a:buChar char="•"/>
            </a:pPr>
            <a:r>
              <a:rPr lang="en-AU" sz="2800">
                <a:solidFill>
                  <a:prstClr val="black"/>
                </a:solidFill>
                <a:latin typeface="Calibri" panose="020F0502020204030204"/>
              </a:rPr>
              <a:t>3 themes – Observations, Data sharing, Prediction</a:t>
            </a:r>
          </a:p>
          <a:p>
            <a:pPr marL="628650" lvl="1" indent="-285750" defTabSz="685800">
              <a:lnSpc>
                <a:spcPct val="150000"/>
              </a:lnSpc>
              <a:buFont typeface="Arial" panose="020B0604020202020204" pitchFamily="34" charset="0"/>
              <a:buChar char="•"/>
            </a:pPr>
            <a:r>
              <a:rPr lang="en-AU" sz="2800">
                <a:solidFill>
                  <a:prstClr val="black"/>
                </a:solidFill>
                <a:latin typeface="Calibri" panose="020F0502020204030204"/>
              </a:rPr>
              <a:t>12 focus areas – aligned to WMO strategy and JCB strategy</a:t>
            </a:r>
            <a:endParaRPr lang="en-AU" sz="2800">
              <a:solidFill>
                <a:prstClr val="black"/>
              </a:solidFill>
              <a:latin typeface="Calibri" panose="020F0502020204030204"/>
              <a:ea typeface="Calibri"/>
              <a:cs typeface="Calibri"/>
            </a:endParaRPr>
          </a:p>
          <a:p>
            <a:pPr marL="628650" lvl="1" indent="-285750" defTabSz="685800">
              <a:lnSpc>
                <a:spcPct val="150000"/>
              </a:lnSpc>
              <a:buFont typeface="Arial" panose="020B0604020202020204" pitchFamily="34" charset="0"/>
              <a:buChar char="•"/>
            </a:pPr>
            <a:r>
              <a:rPr lang="en-AU" sz="2800">
                <a:solidFill>
                  <a:prstClr val="black"/>
                </a:solidFill>
                <a:latin typeface="Calibri" panose="020F0502020204030204"/>
              </a:rPr>
              <a:t>23 Recommended actions (</a:t>
            </a:r>
            <a:r>
              <a:rPr lang="en-AU" sz="2400">
                <a:solidFill>
                  <a:prstClr val="black"/>
                </a:solidFill>
                <a:latin typeface="Calibri" panose="020F0502020204030204"/>
              </a:rPr>
              <a:t>others lead but AG-Ocean initiates and advocates</a:t>
            </a:r>
            <a:r>
              <a:rPr lang="en-AU" sz="2800">
                <a:solidFill>
                  <a:prstClr val="black"/>
                </a:solidFill>
                <a:latin typeface="Calibri" panose="020F0502020204030204"/>
              </a:rPr>
              <a:t>)</a:t>
            </a:r>
          </a:p>
          <a:p>
            <a:pPr marL="628650" lvl="1" indent="-285750" defTabSz="685800">
              <a:lnSpc>
                <a:spcPct val="150000"/>
              </a:lnSpc>
              <a:buFont typeface="Arial" panose="020B0604020202020204" pitchFamily="34" charset="0"/>
              <a:buChar char="•"/>
            </a:pPr>
            <a:r>
              <a:rPr lang="en-AU" sz="2800">
                <a:solidFill>
                  <a:prstClr val="black"/>
                </a:solidFill>
                <a:latin typeface="Calibri" panose="020F0502020204030204"/>
              </a:rPr>
              <a:t>Prior to approval </a:t>
            </a:r>
          </a:p>
          <a:p>
            <a:pPr marL="1085850" lvl="2" indent="-285750" defTabSz="685800">
              <a:lnSpc>
                <a:spcPct val="150000"/>
              </a:lnSpc>
              <a:buFont typeface="Arial" panose="020B0604020202020204" pitchFamily="34" charset="0"/>
              <a:buChar char="•"/>
            </a:pPr>
            <a:r>
              <a:rPr lang="en-AU" sz="2800">
                <a:solidFill>
                  <a:prstClr val="black"/>
                </a:solidFill>
                <a:latin typeface="Calibri" panose="020F0502020204030204"/>
              </a:rPr>
              <a:t>Refinement via more consultation </a:t>
            </a:r>
          </a:p>
          <a:p>
            <a:pPr marL="628650" lvl="1" indent="-285750" defTabSz="685800">
              <a:lnSpc>
                <a:spcPct val="150000"/>
              </a:lnSpc>
              <a:buFont typeface="Arial" panose="020B0604020202020204" pitchFamily="34" charset="0"/>
              <a:buChar char="•"/>
            </a:pPr>
            <a:r>
              <a:rPr lang="en-AU" sz="2800">
                <a:solidFill>
                  <a:prstClr val="black"/>
                </a:solidFill>
                <a:latin typeface="Calibri" panose="020F0502020204030204"/>
              </a:rPr>
              <a:t>After approval - Implement : 2024-2027</a:t>
            </a:r>
          </a:p>
        </p:txBody>
      </p:sp>
    </p:spTree>
    <p:extLst>
      <p:ext uri="{BB962C8B-B14F-4D97-AF65-F5344CB8AC3E}">
        <p14:creationId xmlns:p14="http://schemas.microsoft.com/office/powerpoint/2010/main" val="3581349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B3269F-1697-6766-5ECE-E3A1027F32BB}"/>
              </a:ext>
            </a:extLst>
          </p:cNvPr>
          <p:cNvSpPr txBox="1"/>
          <p:nvPr/>
        </p:nvSpPr>
        <p:spPr>
          <a:xfrm>
            <a:off x="618052" y="1278282"/>
            <a:ext cx="7998030"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000" b="1"/>
              <a:t>Observations </a:t>
            </a:r>
            <a:r>
              <a:rPr lang="en-AU" sz="2000"/>
              <a:t>(Lead: Ann-Christine </a:t>
            </a:r>
            <a:r>
              <a:rPr lang="en-AU" sz="2000" err="1"/>
              <a:t>Zinkann</a:t>
            </a:r>
            <a:r>
              <a:rPr lang="en-AU" sz="2000"/>
              <a:t>)</a:t>
            </a:r>
            <a:endParaRPr lang="en-US"/>
          </a:p>
          <a:p>
            <a:pPr marL="342900" indent="-342900">
              <a:buFont typeface="Arial"/>
              <a:buChar char="•"/>
            </a:pPr>
            <a:r>
              <a:rPr lang="en-US" sz="2000">
                <a:ea typeface="Calibri"/>
                <a:cs typeface="Calibri"/>
              </a:rPr>
              <a:t>Assessment of GOOS and WMO connections  </a:t>
            </a:r>
          </a:p>
          <a:p>
            <a:pPr marL="342900" indent="-342900">
              <a:buFont typeface="Arial"/>
              <a:buChar char="•"/>
            </a:pPr>
            <a:r>
              <a:rPr lang="en-US" sz="2000">
                <a:ea typeface="Calibri"/>
                <a:cs typeface="Calibri"/>
              </a:rPr>
              <a:t>Synthesis of observing system requirements and evaluation activities  </a:t>
            </a:r>
          </a:p>
          <a:p>
            <a:pPr marL="342900" indent="-342900">
              <a:buFont typeface="Arial"/>
              <a:buChar char="•"/>
            </a:pPr>
            <a:r>
              <a:rPr lang="en-US" sz="2000">
                <a:ea typeface="Calibri"/>
                <a:cs typeface="Calibri"/>
              </a:rPr>
              <a:t>Ocean in GBON Implementation</a:t>
            </a:r>
          </a:p>
          <a:p>
            <a:pPr marL="342900" indent="-342900">
              <a:buFont typeface="Arial"/>
              <a:buChar char="•"/>
            </a:pPr>
            <a:r>
              <a:rPr lang="en-US" sz="2000">
                <a:ea typeface="Calibri"/>
                <a:cs typeface="Calibri"/>
              </a:rPr>
              <a:t>Leverage regional structures to enhance regional implementation  </a:t>
            </a:r>
          </a:p>
        </p:txBody>
      </p:sp>
      <p:sp>
        <p:nvSpPr>
          <p:cNvPr id="7" name="TextBox 6">
            <a:extLst>
              <a:ext uri="{FF2B5EF4-FFF2-40B4-BE49-F238E27FC236}">
                <a16:creationId xmlns:a16="http://schemas.microsoft.com/office/drawing/2014/main" id="{C6BF0097-637C-5071-3A2E-EF0597F5CA0E}"/>
              </a:ext>
            </a:extLst>
          </p:cNvPr>
          <p:cNvSpPr txBox="1"/>
          <p:nvPr/>
        </p:nvSpPr>
        <p:spPr>
          <a:xfrm>
            <a:off x="618052" y="3156936"/>
            <a:ext cx="5296395"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000" b="1"/>
              <a:t>Data </a:t>
            </a:r>
            <a:r>
              <a:rPr lang="en-AU" sz="2000"/>
              <a:t>(Lead: Axel Andersson)</a:t>
            </a:r>
          </a:p>
          <a:p>
            <a:pPr marL="342900" indent="-342900">
              <a:buFont typeface="Arial"/>
              <a:buChar char="•"/>
            </a:pPr>
            <a:r>
              <a:rPr lang="en-US" sz="2000">
                <a:ea typeface="Calibri"/>
                <a:cs typeface="Calibri"/>
              </a:rPr>
              <a:t>Governance, coordination and support structures</a:t>
            </a:r>
          </a:p>
          <a:p>
            <a:pPr marL="342900" indent="-342900">
              <a:buFont typeface="Arial"/>
              <a:buChar char="•"/>
            </a:pPr>
            <a:r>
              <a:rPr lang="en-US" sz="2000">
                <a:ea typeface="Calibri"/>
                <a:cs typeface="Calibri"/>
              </a:rPr>
              <a:t>Connect ocean and WMO metadata tools</a:t>
            </a:r>
          </a:p>
          <a:p>
            <a:pPr marL="342900" indent="-342900">
              <a:buFont typeface="Arial"/>
              <a:buChar char="•"/>
            </a:pPr>
            <a:r>
              <a:rPr lang="en-US" sz="2000">
                <a:ea typeface="Calibri"/>
                <a:cs typeface="Calibri"/>
              </a:rPr>
              <a:t>Implementation of WIS 2.0 for ocean data</a:t>
            </a:r>
          </a:p>
          <a:p>
            <a:pPr marL="342900" indent="-342900">
              <a:buFont typeface="Arial"/>
              <a:buChar char="•"/>
            </a:pPr>
            <a:r>
              <a:rPr lang="en-US" sz="2000">
                <a:ea typeface="Calibri"/>
                <a:cs typeface="Calibri"/>
              </a:rPr>
              <a:t>Integration of MCDS into WMO and IOC structures</a:t>
            </a:r>
          </a:p>
        </p:txBody>
      </p:sp>
      <p:sp>
        <p:nvSpPr>
          <p:cNvPr id="8" name="TextBox 7">
            <a:extLst>
              <a:ext uri="{FF2B5EF4-FFF2-40B4-BE49-F238E27FC236}">
                <a16:creationId xmlns:a16="http://schemas.microsoft.com/office/drawing/2014/main" id="{A531D525-0DBE-E795-2F29-A3C938FA9532}"/>
              </a:ext>
            </a:extLst>
          </p:cNvPr>
          <p:cNvSpPr txBox="1"/>
          <p:nvPr/>
        </p:nvSpPr>
        <p:spPr>
          <a:xfrm>
            <a:off x="6096347" y="3156937"/>
            <a:ext cx="5751615"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000" b="1">
                <a:latin typeface="Calibri"/>
                <a:ea typeface="Calibri"/>
                <a:cs typeface="Calibri"/>
              </a:rPr>
              <a:t>Prediction</a:t>
            </a:r>
            <a:r>
              <a:rPr lang="en-AU" sz="2000">
                <a:latin typeface="Calibri"/>
                <a:ea typeface="Calibri"/>
                <a:cs typeface="Calibri"/>
              </a:rPr>
              <a:t> (Lead: Elisabeth Remy)</a:t>
            </a:r>
            <a:endParaRPr lang="en-US" sz="2000">
              <a:latin typeface="Calibri"/>
              <a:ea typeface="Calibri"/>
              <a:cs typeface="Calibri"/>
            </a:endParaRPr>
          </a:p>
          <a:p>
            <a:pPr marL="342900" indent="-342900">
              <a:buFont typeface="Arial"/>
              <a:buChar char="•"/>
            </a:pPr>
            <a:r>
              <a:rPr lang="en-US" sz="2000">
                <a:latin typeface="Calibri"/>
                <a:ea typeface="Calibri"/>
                <a:cs typeface="Calibri"/>
              </a:rPr>
              <a:t>Governance, coordination and support structures</a:t>
            </a:r>
          </a:p>
          <a:p>
            <a:pPr marL="342900" indent="-342900">
              <a:buFont typeface="Arial"/>
              <a:buChar char="•"/>
            </a:pPr>
            <a:r>
              <a:rPr lang="en-US" sz="2000">
                <a:latin typeface="Calibri"/>
                <a:ea typeface="Calibri"/>
                <a:cs typeface="Calibri"/>
              </a:rPr>
              <a:t>Observing system evaluation and prediction requirements </a:t>
            </a:r>
          </a:p>
          <a:p>
            <a:pPr marL="342900" indent="-342900">
              <a:buFont typeface="Arial"/>
              <a:buChar char="•"/>
            </a:pPr>
            <a:r>
              <a:rPr lang="en-US" sz="2000">
                <a:latin typeface="Calibri"/>
                <a:ea typeface="Calibri"/>
                <a:cs typeface="Calibri"/>
              </a:rPr>
              <a:t>Responding to authoritative guidance on requirements for ocean prediction products </a:t>
            </a:r>
          </a:p>
          <a:p>
            <a:pPr marL="342900" indent="-342900">
              <a:buFont typeface="Arial"/>
              <a:buChar char="•"/>
            </a:pPr>
            <a:r>
              <a:rPr lang="en-US" sz="2000">
                <a:latin typeface="Calibri"/>
                <a:ea typeface="Calibri"/>
                <a:cs typeface="Calibri"/>
              </a:rPr>
              <a:t>Ocean analysis and forecasts evaluation</a:t>
            </a:r>
            <a:r>
              <a:rPr lang="en-US" sz="2000">
                <a:solidFill>
                  <a:srgbClr val="FF0000"/>
                </a:solidFill>
                <a:latin typeface="Calibri"/>
                <a:ea typeface="Calibri"/>
                <a:cs typeface="Calibri"/>
              </a:rPr>
              <a:t> </a:t>
            </a:r>
          </a:p>
        </p:txBody>
      </p:sp>
      <p:sp>
        <p:nvSpPr>
          <p:cNvPr id="4" name="Subtitle 2">
            <a:extLst>
              <a:ext uri="{FF2B5EF4-FFF2-40B4-BE49-F238E27FC236}">
                <a16:creationId xmlns:a16="http://schemas.microsoft.com/office/drawing/2014/main" id="{EBE915B5-8098-3951-D796-D09636E6AC0D}"/>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t>The Engagement Plan Focus Areas </a:t>
            </a:r>
            <a:endParaRPr lang="en-US"/>
          </a:p>
          <a:p>
            <a:endParaRPr lang="en-AU"/>
          </a:p>
        </p:txBody>
      </p:sp>
      <p:cxnSp>
        <p:nvCxnSpPr>
          <p:cNvPr id="10" name="Straight Arrow Connector 9">
            <a:extLst>
              <a:ext uri="{FF2B5EF4-FFF2-40B4-BE49-F238E27FC236}">
                <a16:creationId xmlns:a16="http://schemas.microsoft.com/office/drawing/2014/main" id="{05055407-6820-7227-2DEE-6B18992872D6}"/>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044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B3269F-1697-6766-5ECE-E3A1027F32BB}"/>
              </a:ext>
            </a:extLst>
          </p:cNvPr>
          <p:cNvSpPr txBox="1"/>
          <p:nvPr/>
        </p:nvSpPr>
        <p:spPr>
          <a:xfrm>
            <a:off x="1682500" y="2470200"/>
            <a:ext cx="799803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000"/>
              <a:t>A range of entities drawn from WMO, IOC, GOOS and UN Ocean Decade as proposed in the Engagement Plan</a:t>
            </a:r>
            <a:endParaRPr lang="en-US"/>
          </a:p>
        </p:txBody>
      </p:sp>
      <p:sp>
        <p:nvSpPr>
          <p:cNvPr id="4" name="Subtitle 2">
            <a:extLst>
              <a:ext uri="{FF2B5EF4-FFF2-40B4-BE49-F238E27FC236}">
                <a16:creationId xmlns:a16="http://schemas.microsoft.com/office/drawing/2014/main" id="{EBE915B5-8098-3951-D796-D09636E6AC0D}"/>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t>Who will implement?</a:t>
            </a:r>
            <a:endParaRPr lang="en-US"/>
          </a:p>
          <a:p>
            <a:endParaRPr lang="en-AU"/>
          </a:p>
        </p:txBody>
      </p:sp>
      <p:cxnSp>
        <p:nvCxnSpPr>
          <p:cNvPr id="10" name="Straight Arrow Connector 9">
            <a:extLst>
              <a:ext uri="{FF2B5EF4-FFF2-40B4-BE49-F238E27FC236}">
                <a16:creationId xmlns:a16="http://schemas.microsoft.com/office/drawing/2014/main" id="{05055407-6820-7227-2DEE-6B18992872D6}"/>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2867287"/>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show="0">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33F0EB1-FFF4-A630-6BEE-226A39D60F2B}"/>
            </a:ext>
          </a:extLst>
        </p:cNvPr>
        <p:cNvGrpSpPr/>
        <p:nvPr/>
      </p:nvGrpSpPr>
      <p:grpSpPr>
        <a:xfrm>
          <a:off x="0" y="0"/>
          <a:ext cx="0" cy="0"/>
          <a:chOff x="0" y="0"/>
          <a:chExt cx="0" cy="0"/>
        </a:xfrm>
      </p:grpSpPr>
      <p:sp>
        <p:nvSpPr>
          <p:cNvPr id="5" name="CuadroTexto 3">
            <a:extLst>
              <a:ext uri="{FF2B5EF4-FFF2-40B4-BE49-F238E27FC236}">
                <a16:creationId xmlns:a16="http://schemas.microsoft.com/office/drawing/2014/main" id="{E14B4307-EEE8-C773-1497-C38BBD16C534}"/>
              </a:ext>
            </a:extLst>
          </p:cNvPr>
          <p:cNvSpPr txBox="1"/>
          <p:nvPr/>
        </p:nvSpPr>
        <p:spPr>
          <a:xfrm>
            <a:off x="679315" y="1199433"/>
            <a:ext cx="11193807" cy="4377352"/>
          </a:xfrm>
          <a:prstGeom prst="rect">
            <a:avLst/>
          </a:prstGeom>
          <a:noFill/>
        </p:spPr>
        <p:txBody>
          <a:bodyPr wrap="square" lIns="91440" tIns="45720" rIns="91440" bIns="45720" rtlCol="0" anchor="t">
            <a:spAutoFit/>
          </a:bodyPr>
          <a:lstStyle/>
          <a:p>
            <a:pPr marL="457200" indent="-457200">
              <a:lnSpc>
                <a:spcPct val="107000"/>
              </a:lnSpc>
              <a:spcAft>
                <a:spcPts val="800"/>
              </a:spcAft>
              <a:buAutoNum type="arabicPeriod"/>
              <a:defRPr/>
            </a:pPr>
            <a:r>
              <a:rPr lang="en-GB" sz="2000">
                <a:solidFill>
                  <a:prstClr val="black"/>
                </a:solidFill>
                <a:latin typeface="Calibri"/>
                <a:ea typeface="Verdana"/>
                <a:cs typeface="Arial"/>
              </a:rPr>
              <a:t>Governance, coordination and support structures</a:t>
            </a:r>
            <a:endParaRPr lang="en-GB" sz="2000" i="1">
              <a:solidFill>
                <a:prstClr val="black"/>
              </a:solidFill>
              <a:ea typeface="Verdana"/>
              <a:cs typeface="Arial"/>
            </a:endParaRPr>
          </a:p>
          <a:p>
            <a:pPr>
              <a:defRPr/>
            </a:pPr>
            <a:r>
              <a:rPr lang="en-GB" sz="1400">
                <a:solidFill>
                  <a:prstClr val="black"/>
                </a:solidFill>
                <a:ea typeface="+mn-lt"/>
                <a:cs typeface="+mn-lt"/>
              </a:rPr>
              <a:t>R14</a:t>
            </a:r>
            <a:r>
              <a:rPr lang="en-US" sz="1400">
                <a:solidFill>
                  <a:prstClr val="black"/>
                </a:solidFill>
                <a:ea typeface="+mn-lt"/>
                <a:cs typeface="+mn-lt"/>
              </a:rPr>
              <a:t> Establish a functional link between ETOOFS and </a:t>
            </a:r>
            <a:r>
              <a:rPr lang="en-US" sz="1400">
                <a:solidFill>
                  <a:prstClr val="black"/>
                </a:solidFill>
                <a:ea typeface="+mn-lt"/>
                <a:cs typeface="+mn-lt"/>
                <a:hlinkClick r:id="rId3">
                  <a:extLst>
                    <a:ext uri="{A12FA001-AC4F-418D-AE19-62706E023703}">
                      <ahyp:hlinkClr xmlns:ahyp="http://schemas.microsoft.com/office/drawing/2018/hyperlinkcolor" val="tx"/>
                    </a:ext>
                  </a:extLst>
                </a:hlinkClick>
              </a:rPr>
              <a:t>SC-ESMP</a:t>
            </a:r>
            <a:r>
              <a:rPr lang="en-US" sz="1400">
                <a:solidFill>
                  <a:prstClr val="black"/>
                </a:solidFill>
                <a:ea typeface="+mn-lt"/>
                <a:cs typeface="+mn-lt"/>
              </a:rPr>
              <a:t>/</a:t>
            </a:r>
            <a:r>
              <a:rPr lang="en-US" sz="1400">
                <a:solidFill>
                  <a:prstClr val="black"/>
                </a:solidFill>
                <a:ea typeface="+mn-lt"/>
                <a:cs typeface="+mn-lt"/>
                <a:hlinkClick r:id="rId4">
                  <a:extLst>
                    <a:ext uri="{A12FA001-AC4F-418D-AE19-62706E023703}">
                      <ahyp:hlinkClr xmlns:ahyp="http://schemas.microsoft.com/office/drawing/2018/hyperlinkcolor" val="tx"/>
                    </a:ext>
                  </a:extLst>
                </a:hlinkClick>
              </a:rPr>
              <a:t>WIPPS</a:t>
            </a:r>
            <a:r>
              <a:rPr lang="en-US" sz="1400">
                <a:solidFill>
                  <a:prstClr val="black"/>
                </a:solidFill>
                <a:ea typeface="+mn-lt"/>
                <a:cs typeface="+mn-lt"/>
              </a:rPr>
              <a:t>; (</a:t>
            </a:r>
            <a:r>
              <a:rPr lang="en-GB" sz="1400">
                <a:solidFill>
                  <a:prstClr val="black"/>
                </a:solidFill>
                <a:ea typeface="+mn-lt"/>
                <a:cs typeface="+mn-lt"/>
              </a:rPr>
              <a:t>R15</a:t>
            </a:r>
            <a:r>
              <a:rPr lang="en-US" sz="1400">
                <a:solidFill>
                  <a:prstClr val="black"/>
                </a:solidFill>
                <a:ea typeface="+mn-lt"/>
                <a:cs typeface="+mn-lt"/>
              </a:rPr>
              <a:t>) Work with DCC Ocean Prediction to explore connections with Earth system prediction research (through </a:t>
            </a:r>
            <a:r>
              <a:rPr lang="en-US" sz="1400">
                <a:solidFill>
                  <a:prstClr val="black"/>
                </a:solidFill>
                <a:ea typeface="+mn-lt"/>
                <a:cs typeface="+mn-lt"/>
                <a:hlinkClick r:id="rId5">
                  <a:extLst>
                    <a:ext uri="{A12FA001-AC4F-418D-AE19-62706E023703}">
                      <ahyp:hlinkClr xmlns:ahyp="http://schemas.microsoft.com/office/drawing/2018/hyperlinkcolor" val="tx"/>
                    </a:ext>
                  </a:extLst>
                </a:hlinkClick>
              </a:rPr>
              <a:t>WWRP</a:t>
            </a:r>
            <a:r>
              <a:rPr lang="en-US" sz="1400">
                <a:solidFill>
                  <a:prstClr val="black"/>
                </a:solidFill>
                <a:ea typeface="+mn-lt"/>
                <a:cs typeface="+mn-lt"/>
              </a:rPr>
              <a:t>/</a:t>
            </a:r>
            <a:r>
              <a:rPr lang="en-US" sz="1400">
                <a:solidFill>
                  <a:prstClr val="black"/>
                </a:solidFill>
                <a:ea typeface="+mn-lt"/>
                <a:cs typeface="+mn-lt"/>
                <a:hlinkClick r:id="rId6">
                  <a:extLst>
                    <a:ext uri="{A12FA001-AC4F-418D-AE19-62706E023703}">
                      <ahyp:hlinkClr xmlns:ahyp="http://schemas.microsoft.com/office/drawing/2018/hyperlinkcolor" val="tx"/>
                    </a:ext>
                  </a:extLst>
                </a:hlinkClick>
              </a:rPr>
              <a:t>WCRP</a:t>
            </a:r>
            <a:r>
              <a:rPr lang="en-US" sz="1400">
                <a:solidFill>
                  <a:prstClr val="black"/>
                </a:solidFill>
                <a:ea typeface="+mn-lt"/>
                <a:cs typeface="+mn-lt"/>
              </a:rPr>
              <a:t>)</a:t>
            </a:r>
            <a:r>
              <a:rPr lang="en-GB" sz="1400">
                <a:solidFill>
                  <a:prstClr val="black"/>
                </a:solidFill>
                <a:ea typeface="+mn-lt"/>
                <a:cs typeface="+mn-lt"/>
              </a:rPr>
              <a:t>;</a:t>
            </a:r>
            <a:r>
              <a:rPr lang="en-US" sz="1400">
                <a:solidFill>
                  <a:prstClr val="black"/>
                </a:solidFill>
                <a:ea typeface="+mn-lt"/>
                <a:cs typeface="+mn-lt"/>
              </a:rPr>
              <a:t> (</a:t>
            </a:r>
            <a:r>
              <a:rPr lang="en-GB" sz="1400">
                <a:solidFill>
                  <a:prstClr val="black"/>
                </a:solidFill>
                <a:ea typeface="+mn-lt"/>
                <a:cs typeface="+mn-lt"/>
              </a:rPr>
              <a:t>R16</a:t>
            </a:r>
            <a:r>
              <a:rPr lang="en-US" sz="1400">
                <a:solidFill>
                  <a:prstClr val="black"/>
                </a:solidFill>
                <a:ea typeface="+mn-lt"/>
                <a:cs typeface="+mn-lt"/>
              </a:rPr>
              <a:t>) </a:t>
            </a:r>
            <a:r>
              <a:rPr lang="en-GB" sz="1400">
                <a:solidFill>
                  <a:prstClr val="black"/>
                </a:solidFill>
                <a:ea typeface="+mn-lt"/>
                <a:cs typeface="+mn-lt"/>
              </a:rPr>
              <a:t>I</a:t>
            </a:r>
            <a:r>
              <a:rPr lang="en-US" sz="1400" err="1">
                <a:solidFill>
                  <a:prstClr val="black"/>
                </a:solidFill>
                <a:ea typeface="+mn-lt"/>
                <a:cs typeface="+mn-lt"/>
              </a:rPr>
              <a:t>nitiate</a:t>
            </a:r>
            <a:r>
              <a:rPr lang="en-US" sz="1400">
                <a:solidFill>
                  <a:prstClr val="black"/>
                </a:solidFill>
                <a:ea typeface="+mn-lt"/>
                <a:cs typeface="+mn-lt"/>
              </a:rPr>
              <a:t> and sustain discussions regarding the longer-term development of a standing structure for ocean prediction including its interfaces with broader Earth system prediction coordination, including research (WWRP/WCRP) and operational (WIPPS) systems.</a:t>
            </a:r>
            <a:endParaRPr lang="en-GB">
              <a:solidFill>
                <a:prstClr val="black"/>
              </a:solidFill>
              <a:latin typeface="Calibri"/>
              <a:ea typeface="Calibri"/>
              <a:cs typeface="Calibri"/>
            </a:endParaRPr>
          </a:p>
          <a:p>
            <a:pPr>
              <a:defRPr/>
            </a:pPr>
            <a:r>
              <a:rPr lang="en-GB" sz="2000">
                <a:solidFill>
                  <a:prstClr val="black"/>
                </a:solidFill>
                <a:latin typeface="Calibri"/>
                <a:ea typeface="Verdana"/>
                <a:cs typeface="Arial"/>
              </a:rPr>
              <a:t>2.  </a:t>
            </a:r>
            <a:r>
              <a:rPr lang="en-US" sz="2000">
                <a:solidFill>
                  <a:prstClr val="black"/>
                </a:solidFill>
                <a:ea typeface="+mn-lt"/>
                <a:cs typeface="+mn-lt"/>
              </a:rPr>
              <a:t>Observing System Evaluation and Ocean Prediction Requirements for observations</a:t>
            </a:r>
            <a:endParaRPr lang="en-GB" sz="2000" b="0" i="0" u="none" strike="noStrike" kern="1200" cap="none" spc="0" normalizeH="0" baseline="0" noProof="0">
              <a:ln>
                <a:noFill/>
              </a:ln>
              <a:solidFill>
                <a:prstClr val="black"/>
              </a:solidFill>
              <a:effectLst/>
              <a:uLnTx/>
              <a:uFillTx/>
              <a:ea typeface="+mn-lt"/>
              <a:cs typeface="+mn-lt"/>
            </a:endParaRPr>
          </a:p>
          <a:p>
            <a:pPr>
              <a:defRPr/>
            </a:pPr>
            <a:r>
              <a:rPr lang="en-GB" sz="1400">
                <a:solidFill>
                  <a:prstClr val="black"/>
                </a:solidFill>
                <a:ea typeface="+mn-lt"/>
                <a:cs typeface="+mn-lt"/>
              </a:rPr>
              <a:t>R17  - </a:t>
            </a:r>
            <a:r>
              <a:rPr lang="en-US" sz="1400">
                <a:solidFill>
                  <a:prstClr val="black"/>
                </a:solidFill>
                <a:ea typeface="+mn-lt"/>
                <a:cs typeface="+mn-lt"/>
              </a:rPr>
              <a:t>That ETOOFS is the point of contact within GOOS to collect ocean observation requirements from the ocean applications community, in collaboration with OceanPredict. </a:t>
            </a:r>
            <a:endParaRPr lang="en-US" sz="1400">
              <a:solidFill>
                <a:prstClr val="black"/>
              </a:solidFill>
              <a:latin typeface="Calibri"/>
              <a:ea typeface="Calibri"/>
              <a:cs typeface="Calibri"/>
            </a:endParaRPr>
          </a:p>
          <a:p>
            <a:pPr>
              <a:defRPr/>
            </a:pPr>
            <a:r>
              <a:rPr lang="en-GB" sz="2000">
                <a:solidFill>
                  <a:prstClr val="black"/>
                </a:solidFill>
                <a:latin typeface="Calibri"/>
                <a:ea typeface="Verdana"/>
                <a:cs typeface="Arial"/>
              </a:rPr>
              <a:t>3. </a:t>
            </a:r>
            <a:r>
              <a:rPr lang="en-US" sz="2000">
                <a:solidFill>
                  <a:prstClr val="black"/>
                </a:solidFill>
                <a:ea typeface="+mn-lt"/>
                <a:cs typeface="+mn-lt"/>
              </a:rPr>
              <a:t>Responding to authoritative guidance on requirements for ocean prediction products </a:t>
            </a:r>
          </a:p>
          <a:p>
            <a:pPr>
              <a:defRPr/>
            </a:pPr>
            <a:r>
              <a:rPr lang="en-US" sz="1400">
                <a:solidFill>
                  <a:prstClr val="black"/>
                </a:solidFill>
                <a:ea typeface="+mn-lt"/>
                <a:cs typeface="+mn-lt"/>
              </a:rPr>
              <a:t>(</a:t>
            </a:r>
            <a:r>
              <a:rPr lang="en-GB" sz="1400">
                <a:solidFill>
                  <a:prstClr val="black"/>
                </a:solidFill>
                <a:ea typeface="+mn-lt"/>
                <a:cs typeface="+mn-lt"/>
              </a:rPr>
              <a:t>R18</a:t>
            </a:r>
            <a:r>
              <a:rPr lang="en-US" sz="1400">
                <a:solidFill>
                  <a:prstClr val="black"/>
                </a:solidFill>
                <a:ea typeface="+mn-lt"/>
                <a:cs typeface="+mn-lt"/>
              </a:rPr>
              <a:t>) Support the development of the rolling review of requirements for ocean related products and forecasts for agreed application areas; (</a:t>
            </a:r>
            <a:r>
              <a:rPr lang="en-GB" sz="1400">
                <a:solidFill>
                  <a:prstClr val="black"/>
                </a:solidFill>
                <a:ea typeface="+mn-lt"/>
                <a:cs typeface="+mn-lt"/>
              </a:rPr>
              <a:t>R19</a:t>
            </a:r>
            <a:r>
              <a:rPr lang="en-US" sz="1400">
                <a:solidFill>
                  <a:prstClr val="black"/>
                </a:solidFill>
                <a:ea typeface="+mn-lt"/>
                <a:cs typeface="+mn-lt"/>
              </a:rPr>
              <a:t>) Ensure that the ‘core data’ from the ocean prediction systems are disseminated on a free and unrestricted basis; and </a:t>
            </a:r>
            <a:endParaRPr lang="en-US">
              <a:solidFill>
                <a:prstClr val="black"/>
              </a:solidFill>
            </a:endParaRPr>
          </a:p>
          <a:p>
            <a:pPr>
              <a:defRPr/>
            </a:pPr>
            <a:r>
              <a:rPr lang="en-GB" sz="1400">
                <a:solidFill>
                  <a:prstClr val="black"/>
                </a:solidFill>
                <a:ea typeface="+mn-lt"/>
                <a:cs typeface="+mn-lt"/>
              </a:rPr>
              <a:t>(R20)  </a:t>
            </a:r>
            <a:r>
              <a:rPr lang="en-US" sz="1400">
                <a:solidFill>
                  <a:prstClr val="black"/>
                </a:solidFill>
                <a:ea typeface="+mn-lt"/>
                <a:cs typeface="+mn-lt"/>
              </a:rPr>
              <a:t>Explore how to support strengthened links between ETOOFS and relevant SERCOM activities</a:t>
            </a:r>
            <a:endParaRPr lang="en-GB" sz="1400">
              <a:solidFill>
                <a:prstClr val="black"/>
              </a:solidFill>
              <a:ea typeface="Calibri"/>
              <a:cs typeface="Calibri"/>
            </a:endParaRPr>
          </a:p>
          <a:p>
            <a:pPr>
              <a:lnSpc>
                <a:spcPct val="107000"/>
              </a:lnSpc>
              <a:spcAft>
                <a:spcPts val="800"/>
              </a:spcAft>
              <a:defRPr/>
            </a:pPr>
            <a:r>
              <a:rPr lang="en-GB" sz="2000">
                <a:solidFill>
                  <a:prstClr val="black"/>
                </a:solidFill>
                <a:latin typeface="Calibri"/>
                <a:ea typeface="Verdana"/>
                <a:cs typeface="Arial"/>
              </a:rPr>
              <a:t>4. </a:t>
            </a:r>
            <a:r>
              <a:rPr lang="en-US" sz="2000">
                <a:solidFill>
                  <a:prstClr val="black"/>
                </a:solidFill>
                <a:ea typeface="+mn-lt"/>
                <a:cs typeface="+mn-lt"/>
              </a:rPr>
              <a:t>Ocean analysis and forecasts evaluation</a:t>
            </a:r>
            <a:endParaRPr lang="en-US" sz="2000">
              <a:solidFill>
                <a:prstClr val="black"/>
              </a:solidFill>
              <a:latin typeface="Calibri"/>
              <a:ea typeface="Calibri"/>
              <a:cs typeface="Calibri"/>
            </a:endParaRPr>
          </a:p>
          <a:p>
            <a:pPr>
              <a:defRPr/>
            </a:pPr>
            <a:r>
              <a:rPr lang="en-US" sz="1400">
                <a:solidFill>
                  <a:prstClr val="black"/>
                </a:solidFill>
                <a:ea typeface="+mn-lt"/>
                <a:cs typeface="+mn-lt"/>
              </a:rPr>
              <a:t>(</a:t>
            </a:r>
            <a:r>
              <a:rPr lang="en-GB" sz="1400">
                <a:solidFill>
                  <a:prstClr val="black"/>
                </a:solidFill>
                <a:ea typeface="+mn-lt"/>
                <a:cs typeface="+mn-lt"/>
              </a:rPr>
              <a:t>R21</a:t>
            </a:r>
            <a:r>
              <a:rPr lang="en-US" sz="1400">
                <a:solidFill>
                  <a:prstClr val="black"/>
                </a:solidFill>
                <a:ea typeface="+mn-lt"/>
                <a:cs typeface="+mn-lt"/>
              </a:rPr>
              <a:t>)  Establish robust communication channels between relevant groups involved in evaluations</a:t>
            </a:r>
            <a:r>
              <a:rPr lang="en-GB" sz="1400">
                <a:solidFill>
                  <a:prstClr val="black"/>
                </a:solidFill>
                <a:ea typeface="+mn-lt"/>
                <a:cs typeface="+mn-lt"/>
              </a:rPr>
              <a:t>;</a:t>
            </a:r>
            <a:endParaRPr lang="en-US"/>
          </a:p>
          <a:p>
            <a:pPr>
              <a:defRPr/>
            </a:pPr>
            <a:r>
              <a:rPr lang="en-US" sz="1400">
                <a:solidFill>
                  <a:prstClr val="black"/>
                </a:solidFill>
                <a:ea typeface="+mn-lt"/>
                <a:cs typeface="+mn-lt"/>
              </a:rPr>
              <a:t>(</a:t>
            </a:r>
            <a:r>
              <a:rPr lang="en-GB" sz="1400">
                <a:solidFill>
                  <a:prstClr val="black"/>
                </a:solidFill>
                <a:ea typeface="+mn-lt"/>
                <a:cs typeface="+mn-lt"/>
              </a:rPr>
              <a:t>R22</a:t>
            </a:r>
            <a:r>
              <a:rPr lang="en-US" sz="1400">
                <a:solidFill>
                  <a:prstClr val="black"/>
                </a:solidFill>
                <a:ea typeface="+mn-lt"/>
                <a:cs typeface="+mn-lt"/>
              </a:rPr>
              <a:t>) Agree on best practices for evaluation of analysis and forecasts; and </a:t>
            </a:r>
            <a:endParaRPr lang="en-US">
              <a:solidFill>
                <a:prstClr val="black"/>
              </a:solidFill>
              <a:ea typeface="+mn-lt"/>
              <a:cs typeface="+mn-lt"/>
            </a:endParaRPr>
          </a:p>
          <a:p>
            <a:pPr>
              <a:defRPr/>
            </a:pPr>
            <a:r>
              <a:rPr lang="en-US" sz="1400">
                <a:solidFill>
                  <a:prstClr val="black"/>
                </a:solidFill>
                <a:ea typeface="+mn-lt"/>
                <a:cs typeface="+mn-lt"/>
              </a:rPr>
              <a:t>(</a:t>
            </a:r>
            <a:r>
              <a:rPr lang="en-GB" sz="1400">
                <a:solidFill>
                  <a:prstClr val="black"/>
                </a:solidFill>
                <a:ea typeface="+mn-lt"/>
                <a:cs typeface="+mn-lt"/>
              </a:rPr>
              <a:t>R23</a:t>
            </a:r>
            <a:r>
              <a:rPr lang="en-US" sz="1400">
                <a:solidFill>
                  <a:prstClr val="black"/>
                </a:solidFill>
                <a:ea typeface="+mn-lt"/>
                <a:cs typeface="+mn-lt"/>
              </a:rPr>
              <a:t>)  Support the transition from research to operation of standardized and agreed evaluation metrics for ocean prediction</a:t>
            </a:r>
            <a:endParaRPr lang="en-GB">
              <a:solidFill>
                <a:prstClr val="black"/>
              </a:solidFill>
            </a:endParaRPr>
          </a:p>
          <a:p>
            <a:pPr>
              <a:lnSpc>
                <a:spcPct val="107000"/>
              </a:lnSpc>
              <a:spcAft>
                <a:spcPts val="800"/>
              </a:spcAft>
              <a:defRPr/>
            </a:pPr>
            <a:endParaRPr lang="en-GB" sz="1400">
              <a:solidFill>
                <a:prstClr val="black"/>
              </a:solidFill>
              <a:latin typeface="Calibri"/>
              <a:ea typeface="Calibri"/>
              <a:cs typeface="Calibri"/>
            </a:endParaRPr>
          </a:p>
        </p:txBody>
      </p:sp>
      <p:sp>
        <p:nvSpPr>
          <p:cNvPr id="3" name="Subtitle 2">
            <a:extLst>
              <a:ext uri="{FF2B5EF4-FFF2-40B4-BE49-F238E27FC236}">
                <a16:creationId xmlns:a16="http://schemas.microsoft.com/office/drawing/2014/main" id="{4C2011C7-5E12-B7FE-8983-64B53644087A}"/>
              </a:ext>
            </a:extLst>
          </p:cNvPr>
          <p:cNvSpPr txBox="1">
            <a:spLocks/>
          </p:cNvSpPr>
          <p:nvPr/>
        </p:nvSpPr>
        <p:spPr>
          <a:xfrm>
            <a:off x="394112" y="491947"/>
            <a:ext cx="9663522" cy="53311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b="1"/>
              <a:t>Prediction Action List</a:t>
            </a:r>
            <a:endParaRPr lang="en-US"/>
          </a:p>
          <a:p>
            <a:endParaRPr lang="en-AU"/>
          </a:p>
        </p:txBody>
      </p:sp>
      <p:cxnSp>
        <p:nvCxnSpPr>
          <p:cNvPr id="7" name="Straight Arrow Connector 6">
            <a:extLst>
              <a:ext uri="{FF2B5EF4-FFF2-40B4-BE49-F238E27FC236}">
                <a16:creationId xmlns:a16="http://schemas.microsoft.com/office/drawing/2014/main" id="{00914604-45DE-A548-F9ED-37FF170DD7AB}"/>
              </a:ext>
            </a:extLst>
          </p:cNvPr>
          <p:cNvCxnSpPr/>
          <p:nvPr/>
        </p:nvCxnSpPr>
        <p:spPr>
          <a:xfrm flipV="1">
            <a:off x="397475" y="961767"/>
            <a:ext cx="6258696" cy="2059"/>
          </a:xfrm>
          <a:prstGeom prst="straightConnector1">
            <a:avLst/>
          </a:prstGeom>
          <a:ln w="12700">
            <a:solidFill>
              <a:srgbClr val="005BA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2809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BFD96979E1E4B409960509F1B29C56C" ma:contentTypeVersion="" ma:contentTypeDescription="Create a new document." ma:contentTypeScope="" ma:versionID="9fa763f22644f3852908b11bd41faa78">
  <xsd:schema xmlns:xsd="http://www.w3.org/2001/XMLSchema" xmlns:xs="http://www.w3.org/2001/XMLSchema" xmlns:p="http://schemas.microsoft.com/office/2006/metadata/properties" xmlns:ns2="f14d876b-62cc-43bb-abc1-9d013efad75e" targetNamespace="http://schemas.microsoft.com/office/2006/metadata/properties" ma:root="true" ma:fieldsID="38de8a32582e476379615190af83d8c3" ns2:_="">
    <xsd:import namespace="f14d876b-62cc-43bb-abc1-9d013efad75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4d876b-62cc-43bb-abc1-9d013efad75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565FD8-2DDA-4874-A528-7291DA8AE30B}">
  <ds:schemaRefs>
    <ds:schemaRef ds:uri="http://schemas.microsoft.com/sharepoint/v3/contenttype/forms"/>
  </ds:schemaRefs>
</ds:datastoreItem>
</file>

<file path=customXml/itemProps2.xml><?xml version="1.0" encoding="utf-8"?>
<ds:datastoreItem xmlns:ds="http://schemas.openxmlformats.org/officeDocument/2006/customXml" ds:itemID="{64BA3B44-D623-4C2A-AA23-C7D80C044A73}">
  <ds:schemaRefs>
    <ds:schemaRef ds:uri="3c76eea2-c21a-46e1-8f98-cfc2ba460d51"/>
    <ds:schemaRef ds:uri="96d886eb-95f6-47f3-bdfb-70dab5061c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98E248C-A56E-4773-AAE7-46FAD353D921}"/>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24</Slides>
  <Notes>6</Notes>
  <HiddenSlides>3</HiddenSlide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revision>176</cp:revision>
  <dcterms:created xsi:type="dcterms:W3CDTF">2024-01-11T14:19:20Z</dcterms:created>
  <dcterms:modified xsi:type="dcterms:W3CDTF">2024-03-27T16:32:52Z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0x0101002BFD96979E1E4B409960509F1B29C56C</vt:lpwstr>
  </property>
  <property fmtid="{D5CDD505-2E9C-101B-9397-08002B2CF9AE}" pid="3" name="_dlc_DocIdItemGuid">
    <vt:lpwstr>d9410c5b-4b37-4c8f-8899-06403149ffc9</vt:lpwstr>
  </property>
  <property fmtid="{D5CDD505-2E9C-101B-9397-08002B2CF9AE}" pid="4" name="MediaServiceImageTags">
    <vt:lpwstr/>
  </property>
</Properties>
</file>